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5"/>
  </p:notesMasterIdLst>
  <p:sldIdLst>
    <p:sldId id="260" r:id="rId2"/>
    <p:sldId id="258" r:id="rId3"/>
    <p:sldId id="261" r:id="rId4"/>
    <p:sldId id="295" r:id="rId5"/>
    <p:sldId id="296" r:id="rId6"/>
    <p:sldId id="304" r:id="rId7"/>
    <p:sldId id="271" r:id="rId8"/>
    <p:sldId id="272" r:id="rId9"/>
    <p:sldId id="303" r:id="rId10"/>
    <p:sldId id="273" r:id="rId11"/>
    <p:sldId id="274" r:id="rId12"/>
    <p:sldId id="277" r:id="rId13"/>
    <p:sldId id="278" r:id="rId14"/>
    <p:sldId id="279" r:id="rId15"/>
    <p:sldId id="280" r:id="rId16"/>
    <p:sldId id="302" r:id="rId17"/>
    <p:sldId id="298" r:id="rId18"/>
    <p:sldId id="305" r:id="rId19"/>
    <p:sldId id="306" r:id="rId20"/>
    <p:sldId id="307" r:id="rId21"/>
    <p:sldId id="308" r:id="rId22"/>
    <p:sldId id="291" r:id="rId23"/>
    <p:sldId id="292" r:id="rId24"/>
    <p:sldId id="275" r:id="rId25"/>
    <p:sldId id="276" r:id="rId26"/>
    <p:sldId id="315" r:id="rId27"/>
    <p:sldId id="309" r:id="rId28"/>
    <p:sldId id="316" r:id="rId29"/>
    <p:sldId id="311" r:id="rId30"/>
    <p:sldId id="312" r:id="rId31"/>
    <p:sldId id="313" r:id="rId32"/>
    <p:sldId id="317" r:id="rId33"/>
    <p:sldId id="314" r:id="rId3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B7"/>
    <a:srgbClr val="D81616"/>
    <a:srgbClr val="004A8A"/>
    <a:srgbClr val="02C259"/>
    <a:srgbClr val="FFCC00"/>
    <a:srgbClr val="690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4:26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 24575,'0'3'0,"-1"0"0,0 1 0,0-1 0,-1 1 0,1-1 0,-1 0 0,-2 4 0,-5 10 0,6-3 0,0 0 0,0 0 0,2 0 0,-1 0 0,2 0 0,1 18 0,-1-15 0,0 1 0,-1-1 0,-4 26 0,-3-11 0,-11 63 0,18-84 0,0 0 0,0 1 0,2-1 0,-1 0 0,1 0 0,4 17 0,-4-24 0,1 0 0,0 0 0,1 0 0,-1 0 0,1-1 0,-1 1 0,1-1 0,0 1 0,1-1 0,-1 0 0,0 0 0,1 0 0,0-1 0,-1 1 0,6 1 0,-1 1 0,0-1 0,0-1 0,0 1 0,0-1 0,0-1 0,1 0 0,9 2 0,2-2 0,0 2 0,-1 0 0,1 1 0,-1 1 0,20 9 0,-20-7 0,0 0 0,0-1 0,1-1 0,0-1 0,0-1 0,0-1 0,30 2 0,-32-4 0,-1 1 0,1 0 0,27 9 0,-25-6 0,-1-1 0,35 3 0,-35-7 0,0-1 0,0-1 0,30-6 0,-21 4 0,42-1 0,14-3 0,-47 4 0,55 1 0,-57 3 0,61-8 0,-65 4 0,1 1 0,-1 2 0,34 2 0,94 15 0,-56-4 0,-7-2 0,349 18 0,-332-28 0,-34 1 0,-1-2 0,131-21 0,-60 5 0,-22 3 0,-39-2 0,-38 5 0,2 3 0,71-3 0,151 13 0,329-9 0,-486-6 0,-68 7 0,65-2 0,205 29 0,-3 21 0,-221-28 0,-53-10 0,46-1 0,22 1 0,-45 2 0,129 17 0,-140-16 0,0-2 0,85-3 0,-118-5 0,1 0 0,-1-1 0,23-8 0,14-3 0,0 7 0,-1 3 0,1 2 0,66 5 0,-29-1 0,805-1 0,-866-1 0,1-3 0,36-7 0,-37 4 0,1 2 0,35 0 0,972 6 0,-1023-2 0,1-1 0,-1-1 0,25-7 0,-23 5 0,1 1 0,25-2 0,-21 3 0,48-11 0,-51 9 0,1 1 0,42-3 0,-21 7 0,0 3 0,0 2 0,62 14 0,-78-15 0,-1-1 0,1-1 0,54-4 0,-18 1 0,389 1 0,-428-2 0,34-5 0,21-1 0,-44 7 0,112 3 0,-146-2 0,0 1 0,0-1 0,0 1 0,0 0 0,0 0 0,0 1 0,-1-1 0,1 0 0,0 1 0,-1 0 0,1 0 0,-1-1 0,0 1 0,1 1 0,-1-1 0,0 0 0,0 1 0,2 3 0,2 5 0,0-1 0,0 2 0,4 14 0,-4-11 0,1 3 0,-2 2 0,-1-1 0,0 1 0,-1-1 0,-2 1 0,0 0 0,-1 24 0,2 39 0,14 13 0,-9-61 277,-4-22-825,-1 1 1,2 20 0,-4-20-6279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04.47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213 1 24575,'1'0'0,"0"0"0,0 1 0,-1-1 0,1 1 0,0-1 0,-1 1 0,1-1 0,-1 1 0,1-1 0,-1 1 0,1 0 0,-1-1 0,1 1 0,-1 0 0,1 0 0,-1-1 0,0 1 0,0 0 0,1 0 0,-1-1 0,0 1 0,0 0 0,0 0 0,0 1 0,4 23 0,-4-23 0,4 73 0,-4-49 0,2 0 0,6 40 0,1-18 0,3 80 0,-7-92 0,1-1 0,20 65 0,32 77 0,-53-158 0,0 1 0,-1 0 0,-1 1 0,0 21 0,-4 86 0,-2-44 0,1-36 0,-3 1 0,-2-1 0,-18 63 0,-3-14 0,-67 171 0,63-160 0,21-67 0,-32 95 0,-9 32 0,45-138 0,1-1 0,2 1 0,-2 55 0,5-70 0,0 0 0,-1 1 0,-1-1 0,0 0 0,-1-1 0,0 1 0,-9 17 0,13-30 0,-5 15 0,0 0 0,2 1 0,0 0 0,1 0 0,1-1 0,1 1 0,0 0 0,1 0 0,1 0 0,1 0 0,0-1 0,2 1 0,0-1 0,1 0 0,11 23 0,1-1 0,25 43 0,-36-70 0,-1 0 0,7 18 0,10 22 0,-8-28 0,-1 0 0,-1 1 0,-1 1 0,-1 0 0,-2 1 0,10 41 0,-17-60 0,0-1 0,0 1 0,1 0 0,0-1 0,1 0 0,0 0 0,0 0 0,8 10 0,6 12 0,-6-8-1365,-6-12-5461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28.17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0 161 24575,'8'-1'0,"-1"1"0,1 0 0,-1 0 0,0 1 0,1 0 0,-1 0 0,0 1 0,1-1 0,-1 2 0,0-1 0,0 1 0,-1 0 0,12 7 0,-6-1 0,0 1 0,-1 0 0,12 13 0,-18-17 0,0 1 0,1-1 0,0-1 0,0 1 0,1-1 0,-1 0 0,1 0 0,0-1 0,1 0 0,-1 0 0,1-1 0,0 0 0,13 4 0,36 4 0,-32-5 0,1-1 0,46 3 0,-7-8 0,202 11 0,-116-6 0,-6 0 0,-138-4 0,1 0 0,0-1 0,-1 0 0,1 0 0,0-1 0,-1 0 0,1 0 0,9-4 0,-13 4 0,0-1 0,-1 0 0,1 0 0,-1 0 0,1 0 0,-1-1 0,0 1 0,0-1 0,0 0 0,0 0 0,0 0 0,-1 0 0,0-1 0,1 1 0,-1 0 0,0-1 0,2-6 0,6-13 0,1 0 0,28-41 0,-28 48 0,-8 10 0,1 1 0,-1 0 0,1 0 0,0 0 0,0 0 0,1 1 0,-1 0 0,1 0 0,7-4 0,14-10 0,-14 9 0,1 1 0,0 0 0,1 1 0,18-7 0,-24 12-124,0-1 0,-1 1 0,1-1 0,-1-1 0,0 0 0,0 0-1,0 0 1,-1-1 0,0 0 0,8-7 0,-7 2-6702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17.99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1 341 24575,'0'-2'0,"-1"0"0,1 0 0,0 0 0,1 0 0,-1 0 0,0 1 0,1-1 0,-1 0 0,1 0 0,-1 0 0,1 0 0,0 1 0,-1-1 0,1 0 0,0 1 0,0-1 0,1 1 0,-1-1 0,0 1 0,0-1 0,1 1 0,-1 0 0,1 0 0,-1 0 0,1 0 0,-1 0 0,1 0 0,0 0 0,0 0 0,-1 0 0,1 1 0,0-1 0,0 1 0,3-1 0,17-4 0,0 0 0,0 2 0,30-2 0,71 5 0,-69 1 0,-2-2 0,62-9 0,-81 6 0,-1-1 0,1-1 0,-1-2 0,-1-2 0,41-17 0,-36 12 0,1 2 0,1 1 0,1 2 0,-1 2 0,1 1 0,72-2 0,-96 7 0,1 0 0,26-9 0,-27 7 0,0 0 0,28-2 0,117 5 0,5 0 0,-158 0 0,1-1 0,0 0 0,0 0 0,-1 0 0,1-1 0,-1-1 0,13-7 0,-9 5 0,-1 1 0,19-7 0,11 0 0,67-18 0,-94 28 0,-1 0 0,0 1 0,1 0 0,-1 1 0,0 0 0,24 4 0,-19 1 0,-1 0 0,21 9 0,7 3 0,-12-7 0,2-1 0,-1-2 0,49 4 0,-51-7-1365,-20 0-5461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12.60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51 24575,'3'-3'0,"1"0"0,0 1 0,0-1 0,0 1 0,6-3 0,10-6 0,-14 8 0,1 0 0,-1 0 0,0 1 0,1-1 0,-1 1 0,1 1 0,0-1 0,-1 1 0,9 0 0,67 1 0,-46 1 0,7-1 0,71 2 0,-100 0 0,1-1 0,-1 2 0,0 0 0,-1 1 0,25 9 0,-26-7 0,-1 1 0,0 0 0,13 11 0,-15-10 0,1-1 0,0 0 0,0 0 0,15 6 0,141 47 0,-7-2 0,-91-30 0,-2 3 0,106 66 0,-161-91 0,0 0 0,20 8 0,17 8 0,-44-18 0,0-1 0,-1 0 0,1 1 0,0 0 0,-1 0 0,0 0 0,0 0 0,2 5 0,-1-3 0,-1-1 0,1 1 0,0-1 0,10 9 0,1-1 0,0-1 0,2-1 0,-1-1 0,1 0 0,1-1 0,28 11 0,-39-18 0,-1 0 0,1 1 0,-1 0 0,0 1 0,0-1 0,0 1 0,-1 0 0,1 1 0,-1-1 0,0 1 0,0 0 0,-1 0 0,1 1 0,-1-1 0,6 12 0,7 4 0,1 0 0,0 0 0,37 29 0,10 0 0,-49-39 0,-1 0 0,0 1 0,-1 0 0,0 1 0,-1 0 0,22 31 0,-14-12 0,-10-17 0,-2 0 0,0 0 0,12 28 0,-17-32-1365,1-2-5461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15.08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52 24575,'0'-1'0,"1"-1"0,-1 1 0,1-1 0,-1 1 0,1 0 0,-1-1 0,1 1 0,0 0 0,0 0 0,0-1 0,0 1 0,0 0 0,0 0 0,0 0 0,0 0 0,0 0 0,1 0 0,-1 0 0,0 1 0,1-1 0,-1 0 0,0 1 0,3-1 0,36-11 0,-39 12 0,25-5 0,-1 1 0,1 1 0,0 2 0,1 0 0,-1 2 0,0 1 0,0 1 0,0 1 0,31 9 0,-19 3 0,-29-11 0,1-1 0,-1 0 0,16 3 0,36 3 0,105 4 0,-68-8 0,205 7 0,-255-11 0,-1 3 0,85 18 0,-73-11 0,-31-7 0,-1 1 0,0 1 0,-1 2 0,1 0 0,-2 2 0,1 1 0,-2 1 0,0 1 0,37 27 0,-50-33 0,1 0 0,0-1 0,0-1 0,1 0 0,0 0 0,0-2 0,22 6 0,20 8 0,-38-12-195,0 0 0,0-1 0,1-1 0,0 0 0,0-2 0,33 2 0,-35-4-6631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21.82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1 322 24575,'0'-5'0,"1"0"0,-1-1 0,1 1 0,0 0 0,1 0 0,-1 0 0,1 0 0,0 1 0,0-1 0,0 0 0,1 1 0,0-1 0,0 1 0,0 0 0,0 0 0,0 0 0,1 0 0,7-5 0,4-2 0,-1 2 0,1-1 0,1 2 0,20-9 0,-16 10 0,-1 1 0,1 0 0,39-4 0,10-3 0,-14 3 0,106-7 0,17-2 0,-152 15 0,-15 3 0,0-1 0,-1 0 0,1-1 0,17-6 0,5-3 0,1 2 0,0 1 0,0 1 0,53-4 0,-24 4 0,-54 6 0,0 1 0,0 0 0,0 0 0,0 1 0,0 0 0,0 1 0,0 0 0,1 0 0,-1 1 0,-1 0 0,1 1 0,0 0 0,10 5 0,-6-2 0,-1 1 0,0 0 0,0 1 0,0 0 0,-1 1 0,-1 0 0,1 1 0,-2 0 0,1 1 0,8 12 0,-15-18 0,1-1 0,0 1 0,0-1 0,1 0 0,-1-1 0,7 5 0,-8-6 0,0 0 0,0 0 0,0 0 0,0 1 0,0-1 0,0 1 0,0 0 0,-1 0 0,0 0 0,1 0 0,-1 1 0,0-1 0,-1 0 0,3 7 0,2 12 0,-2 1 0,2 31 0,-5-42 0,2 4-195,0-1 0,0 0 0,2 0 0,0-1 0,0 1 0,9 14 0,-9-18-6631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24.70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1 417 24575,'3'-3'0,"0"1"0,0 0 0,0 0 0,1 1 0,-1-1 0,1 1 0,-1-1 0,1 1 0,-1 0 0,6 0 0,-4 0 0,0-1 0,0 1 0,0-1 0,8-4 0,12-11 0,-21 14 0,1-1 0,0 1 0,0 0 0,0 0 0,1 0 0,-1 0 0,1 1 0,-1 0 0,7-1 0,73-7 0,-61 9 0,-1-2 0,0 0 0,46-13 0,-55 11 0,0 2 0,1 0 0,19-2 0,18-3 0,8-17 0,-55 23 0,1 0 0,-1-1 0,1 0 0,-1 0 0,0-1 0,0 1 0,0-1 0,0 0 0,7-9 0,-7 8 0,0-1 0,0 2 0,1-1 0,0 0 0,0 1 0,0 0 0,9-3 0,4 0 0,0 1 0,34-5 0,-29 6 0,30-9 0,-47 11 0,1 0 0,0 0 0,-1-1 0,0 0 0,0 0 0,0-1 0,11-9 0,-13 9 0,0 0 0,0 1 0,1-1 0,-1 1 0,1 0 0,0 1 0,0 0 0,0 0 0,1 0 0,-1 0 0,1 1 0,-1 0 0,1 1 0,0-1 0,0 1 0,0 1 0,12-1 0,14 2 0,-24 0 0,0 0 0,0-1 0,0 0 0,1-1 0,-1 0 0,0 0 0,0-1 0,0 0 0,16-7 0,-16 4 0,0 1 0,0 0 0,0 0 0,1 1 0,0 0 0,-1 1 0,1 0 0,0 0 0,0 1 0,0 1 0,0 0 0,0 0 0,0 0 0,0 2 0,0-1 0,0 1 0,-1 1 0,18 5 0,-11-1 0,1-1 0,0 0 0,34 5 0,-49-11 0,0 1 0,0-1 0,0 1 0,0-1 0,0 1 0,0 0 0,0-1 0,0 1 0,-1 0 0,1 0 0,0 1 0,-1-1 0,1 0 0,0 0 0,-1 1 0,0-1 0,1 1 0,-1-1 0,0 1 0,0 0 0,0 0 0,0-1 0,0 1 0,0 0 0,1 3 0,-1 3 0,0 0 0,0 0 0,0-1 0,-1 1 0,-1 12 0,0 22 0,6-17 0,0 0 0,1-1 0,17 42 0,-21-63 0,-1-1 0,1 1 0,-1-1 0,1 1 0,0-1 0,0 0 0,0 0 0,0 1 0,0-1 0,1-1 0,2 3 0,-3-2 0,0-1 0,1 1 0,-1-1 0,-1 1 0,1 0 0,0 0 0,0 0 0,-1 0 0,1 0 0,-1 0 0,1 0 0,-1 0 0,0 1 0,0-1 0,1 5 0,4 35-1365,-3-32-5461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41.85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24575,'0'3'0,"1"0"0,0-1 0,-1 1 0,1 0 0,0-1 0,1 1 0,-1-1 0,0 1 0,1-1 0,-1 1 0,3 1 0,21 25 0,-6-9 0,-13-12 0,1 0 0,0 0 0,0-1 0,1 0 0,0-1 0,0 0 0,1 0 0,0 0 0,0-1 0,14 5 0,31 12 0,-44-17 0,0 0 0,1-1 0,0 0 0,0-1 0,0 0 0,0-1 0,12 1 0,180-2 0,67 3 0,-245-1 0,5 1 0,1-2 0,-1 0 0,0-2 0,54-8 0,-66 3 0,0-1 0,-1 0 0,0-2 0,18-9 0,-14 5 0,37-12 0,-47 19 0,1 0 0,-1 0 0,-1-1 0,1 0 0,-1-1 0,0 0 0,0-1 0,-1 0 0,16-18 0,-17 14-1365,-3 1-5461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34.88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2 740 24575,'0'0'0,"0"0"0,0 0 0,0 0 0,0 0 0,0 0 0,0 0 0,0 0 0,-1 0 0,1 0 0,0 0 0,0 0 0,0 0 0,0 0 0,0 0 0,0 0 0,0 0 0,0 0 0,0-1 0,0 1 0,0 0 0,0 0 0,0 0 0,0 0 0,0 0 0,0 0 0,-1 0 0,1 0 0,0 0 0,0 0 0,0 0 0,0 0 0,0-1 0,0 1 0,0 0 0,0 0 0,0 0 0,0 0 0,0 0 0,0 0 0,0 0 0,0 0 0,0 0 0,0 0 0,0 0 0,1-1 0,-1 1 0,0 0 0,0 0 0,0 0 0,0 0 0,0 0 0,0 0 0,0 0 0,0 0 0,0 0 0,0 0 0,0 0 0,0 0 0,0 0 0,0 0 0,7-8 0,8-6 0,30-20 0,-25 20 0,27-25 0,32-47 0,-54 56 0,2 1 0,57-47 0,-38 47 0,-37 24 0,-1 1 0,0-2 0,0 1 0,0-1 0,0 0 0,-1-1 0,0 0 0,0 0 0,10-15 0,78-137 0,-91 155 0,0-1 0,0 1 0,0 0 0,0 0 0,1 1 0,0-1 0,-1 1 0,1 0 0,0 0 0,1 1 0,-1-1 0,1 1 0,-1 0 0,8-1 0,6-2 0,0 2 0,37-3 0,-33 5 0,-15 1 0,0 0 0,0 0 0,0-1 0,-1 0 0,1 0 0,0-1 0,-1 0 0,1-1 0,-1 1 0,1-1 0,10-7 0,-8 5 0,1 0 0,-1 1 0,1 0 0,0 0 0,1 2 0,-1-1 0,23-1 0,14-4 0,-3 1-120,1 2-1,0 2 1,49 2 0,-57 2-764,-24-1-5942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36.908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1 162 24575,'0'-2'0,"1"1"0,-1-1 0,1 1 0,0 0 0,0-1 0,-1 1 0,1 0 0,0 0 0,0-1 0,0 1 0,0 0 0,1 0 0,-1 0 0,0 0 0,0 0 0,1 0 0,1-1 0,2-1 0,25-20 0,2 2 0,54-28 0,-70 41 0,1 1 0,1 1 0,-1 0 0,1 2 0,0 0 0,0 1 0,30-2 0,133 5 0,-88 2 0,-72-1 0,32 5 0,13 2 0,30-8 0,30 1 0,-79 7 14,-38-6-187,0 0 1,-1-1 0,1 0-1,0 0 1,0-1 0,-1 0-1,16-2 1,-11-1-6654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4:32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24575,'1'15'0,"1"0"0,0 0 0,1 0 0,5 17 0,-3-16 0,-1-1 0,-1 0 0,2 28 0,3 59 0,0 8 0,-9 1668-1365,1-1764-5461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44.50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82 24575,'41'-13'0,"52"-3"0,34-4 0,11 3 0,-76 11 0,52-3 0,149 9-1365,-249 0-5461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46.08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1 130 24575,'0'-1'0,"0"0"0,1 1 0,-1-1 0,0 0 0,1 0 0,-1 1 0,1-1 0,-1 0 0,1 1 0,0-1 0,-1 1 0,1-1 0,0 1 0,-1-1 0,1 1 0,0-1 0,-1 1 0,1-1 0,0 1 0,0 0 0,0 0 0,-1-1 0,1 1 0,0 0 0,0 0 0,0 0 0,1 0 0,29-3 0,-26 3 0,33-3 0,43-10 0,-43 7 0,43-4 0,-31 10 0,-36 1 0,0-1 0,0 0 0,0-1 0,1-1 0,-2 0 0,1 0 0,0-2 0,16-5 0,-22 6 0,0 0 0,0 0 0,0 1 0,9 0 0,-8 0 0,-1 1 0,1-1 0,-1-1 0,9-3 0,-5 2 0,0 0 0,0 0 0,1 2 0,0-1 0,-1 2 0,1 0 0,21 0 0,-12 1 0,32-5 0,-27 1-682,49-2-1,-63 6-6143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47.859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83 24575,'0'0'0,"0"1"0,0-1 0,1 1 0,-1-1 0,0 1 0,0-1 0,0 1 0,0-1 0,1 1 0,-1-1 0,0 0 0,0 1 0,1-1 0,-1 1 0,0-1 0,1 0 0,-1 1 0,0-1 0,1 0 0,-1 1 0,0-1 0,1 0 0,-1 0 0,1 1 0,-1-1 0,1 0 0,-1 0 0,1 0 0,-1 0 0,1 0 0,-1 0 0,1 1 0,-1-1 0,1 0 0,-1 0 0,1 0 0,-1-1 0,0 1 0,1 0 0,-1 0 0,1 0 0,-1 0 0,1 0 0,-1-1 0,1 1 0,0 0 0,21-10 0,-14 5 0,0 1 0,0 0 0,0 0 0,0 1 0,1-1 0,-1 2 0,13-3 0,65-5 0,-2 0 0,-37 0 0,-23 4 0,-1 1 0,1 1 0,42-1 0,203 6 0,-260 0 13,-1 0 0,0 0-1,13 4 1,0 0-1429,-9-3-5410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50.16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33 24575,'37'-6'0,"-9"0"0,53 0 0,98 6 0,-69 2 0,-60-2 0,-8 1 0,0-1 0,63-11 0,-79 8-407,0 1 0,27 1 0,-51 1 263,16-1-6682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52.05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24575,'36'2'0,"0"2"0,72 16 0,-85-16 0,23 5 0,2-3 0,47 0 0,99-7 0,-72-1 0,-90 2-1365,-18 0-5461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54.38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35 24575,'30'-2'0,"0"-1"0,40-9 0,-35 6 0,40-4 0,208 9 0,-142 2 0,-130 0-105,1 0 0,-1 1 0,1 0 0,-1 1 0,0 0 0,0 1 0,0 0 0,-1 1 0,1 0 0,-1 0 0,0 1 0,17 14 0,-19-12-6721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57.32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34 24575,'21'-1'0,"1"-2"0,-1 0 0,24-6 0,-22 3 0,1 2 0,30-3 0,-22 7 0,-1 1 0,0 1 0,0 2 0,60 15 0,-66-14 0,0-2 0,-1-1 0,1-1 0,46-3 0,-8 0 0,42 10 0,-69-3 0,36-1 0,-29-3 0,-29 0 0,1 0 0,-1-1 0,0 0 0,0-2 0,0 1 0,22-7 0,-24 2-1365,-4 0-5461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7:00.229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1 171 24575,'3'-3'0,"0"1"0,0 0 0,0 0 0,0 0 0,1 0 0,-1 0 0,0 1 0,1 0 0,-1 0 0,7-2 0,39-3 0,-38 6 0,311-15 0,-124 7 0,-79-5 0,-87 7 0,-1 2 0,1 2 0,61 2 0,116 39 0,-82-13 0,-66-18 0,0-3 0,109-6 0,-66-1 0,-15 3 0,88-3 0,-164 0 0,-1 0 0,1-1 0,-1-1 0,0 0 0,0 0 0,0-1 0,12-8 0,-9 5 0,1 1 0,0 1 0,18-6 0,32 3 0,-51 8 0,0-1 0,0 0 0,29-9 0,-19 3 0,36-6 0,-43 11 0,0-1 0,0-1 0,-1-1 0,0 0 0,20-10 0,-25 9-1365,0 2-5461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7:02.839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70 24575,'1'-2'0,"1"0"0,-1 1 0,0-1 0,1 1 0,-1-1 0,1 1 0,-1-1 0,1 1 0,-1 0 0,1 0 0,0 0 0,0 0 0,-1 0 0,4 0 0,1-3 0,4-2 0,1 1 0,0 0 0,0 1 0,0 0 0,0 1 0,0 0 0,1 1 0,-1 0 0,1 1 0,0 0 0,13 1 0,14 3 0,77 15 0,-56-7 0,218 41 0,-195-38 0,-27-4 0,0-2 0,73 1 0,-29-18 0,-2 1 0,9 9 0,86-5 0,-172 1 0,-1-2 0,1 0 0,-1-1 0,-1-2 0,1 0 0,-1 0 0,0-2 0,34-24 0,-46 30 0,0 1 0,0-1 0,0 1 0,1 0 0,0 1 0,-1 0 0,1 0 0,0 1 0,11-1 0,11 1 0,36 3 0,-12 0 0,-11-2-1365,-25 0-5461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7:05.14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99 24575,'7'-5'0,"-1"0"0,1 0 0,0 1 0,1 0 0,-1 0 0,1 1 0,0 0 0,0 0 0,11-2 0,35-15 0,-40 14 0,0 0 0,0 0 0,1 2 0,0-1 0,0 2 0,0 0 0,1 1 0,-1 0 0,1 2 0,20 0 0,154 0 0,59 2 0,-215 1 0,56 13 0,-23 3 0,-46-13 0,0 0 0,1-1 0,0-1 0,36 2 0,24-7 0,-29 0 0,0 2 0,58 8 0,-56-3 0,0-2 0,76-5 0,-36-1 0,-36 2 0,1 4 0,-1 2 0,59 14 0,-53-2-1365,-53-17-5461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4:39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0 24575,'0'483'0,"-1"-471"0,0-1 0,-5 22 0,-2 18 0,-5 73 0,9-84 0,2 1 0,3 55 0,1-21 0,-2 241 0,-1-296 0,-6 34 0,-1 17 0,6 316 0,3-200 0,1-157 0,8 49 0,-5-50 0,2-2-1365,-4-17-5461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7:07.98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24575,'1'3'0,"0"0"0,0-1 0,0 0 0,1 1 0,-1-1 0,0 0 0,1 1 0,0-1 0,-1 0 0,1 0 0,0-1 0,0 1 0,0 0 0,4 2 0,3 3 0,7 10 0,2-1 0,0 0 0,0-2 0,2 0 0,0-1 0,25 12 0,-2-4 0,-1 1 0,0 2 0,53 41 0,-67-46 0,-17-12 0,-1 0 0,-1 0 0,13 12 0,-20-17 0,0 1 0,1 0 0,-1 0 0,0 0 0,0 0 0,0 0 0,-1 0 0,1 1 0,-1-1 0,0 1 0,0-1 0,0 1 0,0-1 0,-1 1 0,1 5 0,-1 331 0,-2-136 0,2-152 0,2 0 0,12 73 0,6 45 0,-8-50 0,0-22 0,-4-28 0,2-2 0,28 101 0,-26-132 0,122 435 0,-119-407 0,21 123 0,-22-85 0,-5-21 0,35 137 0,-43-217 0,6 23 0,8 43 0,15 134 0,4-5 0,-31-181-1365,0-4-5461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7:10.44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24575,'8'9'0,"-1"0"0,0 0 0,0 1 0,-1 0 0,0 0 0,5 14 0,-1 0 0,11 44 0,31 172 0,-40-172 0,2 10 0,29 97 0,6 24 0,-44-184 0,2 1 0,0-1 0,1-1 0,17 26 0,-13-20 0,17 33 0,-12-15 0,-3 1 0,-1 0 0,14 75 0,-17-38 0,-4 0 0,-5 147 0,-4-201 0,-1 1 0,-13 41 0,9-37 0,-6 38 0,5 4 0,-1 90 0,9-145 0,0 0 0,-1 0 0,-1 0 0,-6 20 0,4-19 0,2 0 0,-1 0 0,-1 26 0,6 15 13,1-36-473,-2 1 1,-4 38 0,0-43-6367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7:12.75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389 2 24575,'-34'0'0,"17"-1"0,-1 1 0,0 0 0,-30 6 0,43-5 0,0 0 0,0 1 0,1-1 0,-1 1 0,0 0 0,1 1 0,-1-1 0,1 1 0,0 0 0,0 0 0,0 0 0,0 1 0,0-1 0,1 1 0,-1 0 0,1 0 0,-4 6 0,-7 15 0,1-1 0,-13 35 0,23-50 0,1 0 0,0 1 0,-1 16 0,3-17 0,-1 1 0,-1-1 0,-5 18 0,-21 79 0,5-20 0,17-62 0,2-1 0,-4 47 0,0 6 0,-1 18 0,2-9 0,3-52 60,-1 50 0,5-69-272,1 1 0,0-1 0,1 0-1,1 0 1,0 0 0,5 14 0,-2-15-6614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7:39.276"/>
    </inkml:context>
    <inkml:brush xml:id="br0">
      <inkml:brushProperty name="width" value="0.05292" units="cm"/>
      <inkml:brushProperty name="height" value="0.05292" units="cm"/>
      <inkml:brushProperty name="color" value="#66CC00"/>
    </inkml:brush>
  </inkml:definitions>
  <inkml:trace contextRef="#ctx0" brushRef="#br0">499 744 24575,'0'-3'0,"1"-1"0,0 0 0,0 0 0,0 0 0,1 1 0,-1-1 0,1 1 0,0-1 0,0 1 0,0-1 0,0 1 0,5-5 0,-4 5 0,0-1 0,-1 0 0,1 0 0,-1 0 0,1-1 0,-1 1 0,-1 0 0,1-1 0,1-5 0,-3 8 0,0 0 0,0-1 0,0 1 0,0-1 0,0 1 0,0-1 0,-1 1 0,1 0 0,-1-1 0,0 1 0,0 0 0,-1-4 0,1 5 0,1 1 0,-1-1 0,1 0 0,-1 1 0,1-1 0,-1 0 0,1 1 0,-1-1 0,0 1 0,1-1 0,-1 1 0,0-1 0,1 1 0,-1-1 0,0 1 0,0 0 0,1 0 0,-1-1 0,0 1 0,0 0 0,0 0 0,0 0 0,1 0 0,-1 0 0,0 0 0,0 0 0,0 0 0,0 0 0,1 0 0,-1 0 0,0 0 0,0 1 0,1-1 0,-1 0 0,0 1 0,0-1 0,1 0 0,-1 1 0,0-1 0,0 2 0,-22 12 0,0-1 0,-29 13 0,41-22 0,0 0 0,0 0 0,-1-1 0,1-1 0,-1 0 0,0-1 0,-16 1 0,-32-2 0,-56-2 0,112 0 0,1 1 0,0 0 0,-1-1 0,1 1 0,0-1 0,0 0 0,0 0 0,0 0 0,0 0 0,1-1 0,-1 1 0,1-1 0,-1 1 0,1-1 0,0 0 0,0 0 0,-2-5 0,-10-11 0,7 10 0,0 0 0,1-1 0,0 0 0,1 0 0,0 0 0,1-1 0,0 0 0,0 1 0,1-1 0,1-1 0,-2-11 0,0-18 0,2-69 0,2 104 0,1-5 0,0 1 0,1-1 0,0 0 0,1 1 0,0-1 0,1 1 0,0 0 0,0 0 0,1 0 0,0 1 0,12-16 0,8-7 0,51-51 0,-53 59 0,19-15-1365,-33 31-5461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7:40.858"/>
    </inkml:context>
    <inkml:brush xml:id="br0">
      <inkml:brushProperty name="width" value="0.05292" units="cm"/>
      <inkml:brushProperty name="height" value="0.05292" units="cm"/>
      <inkml:brushProperty name="color" value="#66CC00"/>
    </inkml:brush>
  </inkml:definitions>
  <inkml:trace contextRef="#ctx0" brushRef="#br0">1063 2432 24575,'0'-1'0,"-1"0"0,1 0 0,0-1 0,0 1 0,-1 0 0,1 0 0,-1 0 0,1-1 0,-1 1 0,1 0 0,-1 0 0,0 0 0,0 0 0,1 0 0,-1 0 0,0 0 0,0 1 0,-1-2 0,-23-14 0,18 12 0,-68-37 0,-137-54 0,-92-3 0,280 91 0,1-1 0,-38-18 0,49 19 0,0 0 0,1 0 0,0-1 0,0-1 0,0 0 0,-12-14 0,1-1 0,10 12 0,1 0 0,1 0 0,0-1 0,-14-24 0,18 26 0,-3-6 0,0 0 0,1-1 0,1 0 0,1 0 0,-6-23 0,-21-151 0,9 0 0,-1-272 0,39 214 0,-11 213 0,2-6 0,9-42 0,-11 71 0,1 0 0,0 0 0,1 1 0,1 0 0,0 0 0,1 0 0,9-12 0,122-152 0,-125 165 0,1 0 0,0 1 0,27-16 0,-6 5 0,24-19 0,75-37 0,-127 74 27,1 1-1,1 1 0,-1-1 1,17-1-1,-16 2-400,0 1 0,0-2-1,11-3 1,-8 0-6452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4:44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1 24575,'-1'94'0,"2"102"0,7-119 0,0 31 0,1 4 0,-1 1 0,-10 5 0,4 90 0,5-146 0,1 9 0,-6-43 0,2 0 0,6 31 0,-4-33 0,-2-1 0,3 49 0,-8 513 0,-1-546 0,-3-1 0,-1 0 0,-13 47 0,-8 48 0,12 38 0,7-92 0,5-38 0,-10 44 0,7-49 0,2 0 0,0 47 0,-3 31 0,-3 168-189,10-215-987,0-55-5650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4:59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 1 24575,'-1'21'0,"-7"41"0,1-10 0,-29 267 0,-8 86 0,30-269 0,-5 118 0,20 442 0,-2-676 0,-7 35 0,0 12 0,7 333 192,2-206-1749,-1-177-5269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5:09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550 406 24575,'1'-108'0,"-3"-116"0,2 221 0,0-1 0,0 1 0,-1-1 0,0 1 0,1-1 0,-1 1 0,-1 0 0,1-1 0,0 1 0,-1 0 0,0 0 0,1 0 0,-1 0 0,0 0 0,-1 0 0,-3-3 0,4 4 0,-1 0 0,0 1 0,1-1 0,-1 1 0,0 0 0,0-1 0,0 1 0,0 1 0,0-1 0,0 0 0,0 1 0,0-1 0,0 1 0,-1 0 0,1 0 0,0 0 0,0 1 0,-6 0 0,-7 4 0,0 0 0,0 0 0,0 2 0,-17 9 0,-29 12 0,39-20 0,-1-1 0,-1-1 0,1-2 0,-1 0 0,1-2 0,-51-1 0,71-1 0,1 0 0,-1 0 0,1 0 0,-1 0 0,0 1 0,1 0 0,-1 0 0,1 0 0,-1 0 0,1 0 0,0 1 0,0-1 0,-1 1 0,-5 4 0,7-4 0,0 1 0,0-1 0,0 1 0,0 0 0,0 0 0,0 0 0,1 0 0,-1 0 0,1 0 0,0 0 0,0 0 0,0 1 0,0-1 0,1 0 0,-1 1 0,1 2 0,-1 193 0,3-96 0,8 183 0,11-59 0,-19-117 0,-2-108 0,1-1 0,-1 1 0,1-1 0,0 1 0,-1-1 0,1 1 0,0-1 0,0 1 0,0-1 0,0 0 0,0 1 0,0-1 0,0 0 0,0 0 0,1 0 0,-1 0 0,0 0 0,1 0 0,-1 0 0,1 0 0,-1 0 0,1-1 0,-1 1 0,1-1 0,-1 1 0,1-1 0,0 0 0,1 1 0,8 1 0,0-1 0,0 0 0,12 0 0,-15-1 0,47-1 0,56-8 0,-29 1 0,73 6 0,-17 2 0,-135 0 0,-1 0 0,1-1 0,0 1 0,-1 0 0,1-1 0,-1 0 0,1 1 0,-1-1 0,1 0 0,-1 0 0,1 0 0,-1-1 0,5-2 0,-6 3 0,0-1 0,0 1 0,-1-1 0,1 1 0,0 0 0,0-1 0,-1 1 0,1-1 0,-1 0 0,1 1 0,-1-1 0,0 1 0,1-1 0,-1 0 0,0 1 0,0-1 0,0 1 0,0-1 0,-1 0 0,1 1 0,0-1 0,-1 0 0,0-1 0,-8-31 0,2 1 0,2-1 0,1-1 0,0-41 0,6-70 0,-3-147 0,-15 129 0,13 149 0,0 1 0,-8-23 0,-4-10 0,15 45 13,0 0 0,-1 0 0,0 1 0,1-1-1,-1 0 1,0 1 0,0-1 0,0 1 0,0-1 0,0 1 0,0 0-1,0-1 1,0 1 0,-1 0 0,1 0 0,0-1 0,-1 1-1,1 0 1,-1 1 0,1-1 0,-1 0 0,0 0 0,1 1 0,-1-1-1,-2 0 1,-3 0-228,-1 0 1,1 0-1,-1 1 0,-12 0 0,11 1-410,-7-1-6201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5:10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246 562 24575,'0'-3'0,"-1"1"0,0-1 0,0 0 0,-1 1 0,1-1 0,0 1 0,-1 0 0,1-1 0,-1 1 0,0 0 0,0 0 0,-2-2 0,-1-1 0,-30-36 0,17 22 0,1-1 0,1 0 0,1-1 0,-22-41 0,12 12 0,13 30 0,2 0 0,-14-41 0,20 41-42,1 0-1,1 0 1,0 0 0,2 0-1,2-22 1,-1 12-1069,-1 13-5715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5:57.53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 24575,'2'0'0,"-1"0"0,1 1 0,0 0 0,0-1 0,-1 1 0,1 0 0,0 0 0,-1 0 0,1 0 0,-1 0 0,0 0 0,1 0 0,-1 0 0,0 1 0,1-1 0,-1 0 0,1 3 0,1-1 0,-1 1 0,0-1 0,0 1 0,0 0 0,0 0 0,2 5 0,35 140 0,-31-118 0,-1 0 0,-1 0 0,3 61 0,-3-6 0,3 114 0,-22 2 0,7-79 0,-1 16 0,0-69 0,6 123 0,3-93 0,-3-30 0,2 77 0,0-144 0,-1 0 0,1 1 0,0-1 0,0 0 0,1 1 0,-1-1 0,1 0 0,-1 0 0,1 0 0,0 0 0,0 0 0,0-1 0,4 4 0,-4-4 0,1 1 0,-1 0 0,0 0 0,0 0 0,0 1 0,0-1 0,0 0 0,-1 1 0,1-1 0,1 8 0,11 57 0,-8-40 0,0 0 0,1 38 0,-7 150 0,0 28 0,8-153 0,0 44 0,0-16 0,1 3 0,-9-109 0,-4 92 0,2-89 0,0-1 0,-1 1 0,-1 0 0,-9 24 0,4-20-118,4-4-131,-1-1-1,-1 0 1,-1-1-1,-16 25 1,13-27-6577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3:56:01.02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24575,'-1'48'0,"2"46"0,0-83 0,0 0 0,1-1 0,0 1 0,1-1 0,0 1 0,7 14 0,9 19 0,-3 0 0,16 65 0,-8-24 0,-7-35 0,24 51 0,-19-44 0,-15-39 0,0 1 0,14 26 0,-14-34 0,-1 1 0,-1 0 0,0 0 0,-1 1 0,0 0 0,3 19 0,-2 5 0,-1 38 0,-3-67 0,15 147 0,-1-28 0,-8-58 0,1 66 0,-7-83 0,10 72 0,-8-105 0,-1 0 0,-1 0 0,-1 1 0,-1-1 0,0 0 0,-2 1 0,0-1 0,-1 0 0,-1-1 0,-9 24 0,7-21 0,-7 30 0,10-36 0,0 1 0,-1-1 0,-13 29 0,14-37 0,2 0 0,-1 0 0,1 0 0,0 0 0,0 0 0,0 1 0,1-1 0,0 8 0,3 65 0,0-33 0,-4 40 0,4 84 0,1-148 0,2 1 0,0-1 0,11 28 0,10 40 0,-20-48 0,-2-1 0,-2 1 0,-5 73 0,-1-96 0,0-1 0,-1 0 0,-1 0 0,-1-1 0,-1 0 0,-17 32 0,-1 2 0,9-14 0,-1-2 0,-2 0 0,-29 37 0,33-47 63,13-21-349,0 1 1,-1-1-1,1 0 1,-7 7-1,-2-2-6540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0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282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200" y="1482826"/>
            <a:ext cx="4629150" cy="46769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50524"/>
            <a:ext cx="2949178" cy="30092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4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454727"/>
            <a:ext cx="1971675" cy="472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5" y="1454727"/>
            <a:ext cx="5800725" cy="472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6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93227" y="365135"/>
            <a:ext cx="7222127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6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9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5941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871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6672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989" y="374073"/>
            <a:ext cx="6629552" cy="7980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14475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14475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1353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471353"/>
            <a:ext cx="4629150" cy="46373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48791"/>
            <a:ext cx="2949178" cy="29599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3862" y="365126"/>
            <a:ext cx="6711488" cy="802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61"/>
            <a:ext cx="9144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0596" tIns="20596" rIns="20596" bIns="20596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9612"/>
            <a:ext cx="826075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64" r:id="rId3"/>
    <p:sldLayoutId id="2147483665" r:id="rId4"/>
    <p:sldLayoutId id="2147483662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50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340.png"/><Relationship Id="rId42" Type="http://schemas.openxmlformats.org/officeDocument/2006/relationships/customXml" Target="../ink/ink20.xml"/><Relationship Id="rId47" Type="http://schemas.openxmlformats.org/officeDocument/2006/relationships/image" Target="../media/image47.png"/><Relationship Id="rId63" Type="http://schemas.openxmlformats.org/officeDocument/2006/relationships/image" Target="../media/image55.png"/><Relationship Id="rId68" Type="http://schemas.openxmlformats.org/officeDocument/2006/relationships/customXml" Target="../ink/ink33.xml"/><Relationship Id="rId7" Type="http://schemas.openxmlformats.org/officeDocument/2006/relationships/image" Target="../media/image270.png"/><Relationship Id="rId71" Type="http://schemas.openxmlformats.org/officeDocument/2006/relationships/image" Target="../media/image59.png"/><Relationship Id="rId2" Type="http://schemas.openxmlformats.org/officeDocument/2006/relationships/image" Target="../media/image17.png"/><Relationship Id="rId16" Type="http://schemas.openxmlformats.org/officeDocument/2006/relationships/customXml" Target="../ink/ink7.xml"/><Relationship Id="rId29" Type="http://schemas.openxmlformats.org/officeDocument/2006/relationships/image" Target="../media/image38.png"/><Relationship Id="rId11" Type="http://schemas.openxmlformats.org/officeDocument/2006/relationships/image" Target="../media/image290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42.png"/><Relationship Id="rId40" Type="http://schemas.openxmlformats.org/officeDocument/2006/relationships/customXml" Target="../ink/ink19.xml"/><Relationship Id="rId45" Type="http://schemas.openxmlformats.org/officeDocument/2006/relationships/image" Target="../media/image46.png"/><Relationship Id="rId53" Type="http://schemas.openxmlformats.org/officeDocument/2006/relationships/image" Target="../media/image50.png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5" Type="http://schemas.openxmlformats.org/officeDocument/2006/relationships/image" Target="../media/image260.png"/><Relationship Id="rId61" Type="http://schemas.openxmlformats.org/officeDocument/2006/relationships/image" Target="../media/image54.png"/><Relationship Id="rId19" Type="http://schemas.openxmlformats.org/officeDocument/2006/relationships/image" Target="../media/image33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7.png"/><Relationship Id="rId30" Type="http://schemas.openxmlformats.org/officeDocument/2006/relationships/customXml" Target="../ink/ink14.xml"/><Relationship Id="rId35" Type="http://schemas.openxmlformats.org/officeDocument/2006/relationships/image" Target="../media/image410.png"/><Relationship Id="rId43" Type="http://schemas.openxmlformats.org/officeDocument/2006/relationships/image" Target="../media/image45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58.png"/><Relationship Id="rId8" Type="http://schemas.openxmlformats.org/officeDocument/2006/relationships/customXml" Target="../ink/ink3.xml"/><Relationship Id="rId51" Type="http://schemas.openxmlformats.org/officeDocument/2006/relationships/image" Target="../media/image49.png"/><Relationship Id="rId3" Type="http://schemas.openxmlformats.org/officeDocument/2006/relationships/image" Target="../media/image18.png"/><Relationship Id="rId12" Type="http://schemas.openxmlformats.org/officeDocument/2006/relationships/customXml" Target="../ink/ink5.xml"/><Relationship Id="rId17" Type="http://schemas.openxmlformats.org/officeDocument/2006/relationships/image" Target="../media/image320.png"/><Relationship Id="rId25" Type="http://schemas.openxmlformats.org/officeDocument/2006/relationships/image" Target="../media/image360.png"/><Relationship Id="rId33" Type="http://schemas.openxmlformats.org/officeDocument/2006/relationships/image" Target="../media/image400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53.png"/><Relationship Id="rId67" Type="http://schemas.openxmlformats.org/officeDocument/2006/relationships/image" Target="../media/image57.png"/><Relationship Id="rId20" Type="http://schemas.openxmlformats.org/officeDocument/2006/relationships/customXml" Target="../ink/ink9.xml"/><Relationship Id="rId41" Type="http://schemas.openxmlformats.org/officeDocument/2006/relationships/image" Target="../media/image44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5" Type="http://schemas.openxmlformats.org/officeDocument/2006/relationships/image" Target="../media/image31.png"/><Relationship Id="rId23" Type="http://schemas.openxmlformats.org/officeDocument/2006/relationships/image" Target="../media/image350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48.png"/><Relationship Id="rId57" Type="http://schemas.openxmlformats.org/officeDocument/2006/relationships/image" Target="../media/image52.png"/><Relationship Id="rId10" Type="http://schemas.openxmlformats.org/officeDocument/2006/relationships/customXml" Target="../ink/ink4.xml"/><Relationship Id="rId31" Type="http://schemas.openxmlformats.org/officeDocument/2006/relationships/image" Target="../media/image390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56.png"/><Relationship Id="rId4" Type="http://schemas.openxmlformats.org/officeDocument/2006/relationships/customXml" Target="../ink/ink1.xml"/><Relationship Id="rId9" Type="http://schemas.openxmlformats.org/officeDocument/2006/relationships/image" Target="../media/image280.png"/><Relationship Id="rId13" Type="http://schemas.openxmlformats.org/officeDocument/2006/relationships/image" Target="../media/image300.png"/><Relationship Id="rId18" Type="http://schemas.openxmlformats.org/officeDocument/2006/relationships/customXml" Target="../ink/ink8.xml"/><Relationship Id="rId39" Type="http://schemas.openxmlformats.org/officeDocument/2006/relationships/image" Target="../media/image43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F664-327B-4B8C-9750-63788C0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Parts of the Substation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436DA-3DCD-41E3-9E06-AF21E5FF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1B0F2-6423-6626-64CE-5E70A91D2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1"/>
          <a:stretch/>
        </p:blipFill>
        <p:spPr>
          <a:xfrm>
            <a:off x="0" y="1439004"/>
            <a:ext cx="9144000" cy="5444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06375-3CB6-97B6-892A-338F01DD7E33}"/>
              </a:ext>
            </a:extLst>
          </p:cNvPr>
          <p:cNvSpPr txBox="1"/>
          <p:nvPr/>
        </p:nvSpPr>
        <p:spPr>
          <a:xfrm>
            <a:off x="7094147" y="3786995"/>
            <a:ext cx="1325233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Over Head Structures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F058F-D232-8475-6185-49FF79D801FC}"/>
              </a:ext>
            </a:extLst>
          </p:cNvPr>
          <p:cNvSpPr txBox="1"/>
          <p:nvPr/>
        </p:nvSpPr>
        <p:spPr>
          <a:xfrm>
            <a:off x="6240485" y="2458332"/>
            <a:ext cx="1063203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Station Post Insulators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3A696-CB93-E08D-A407-7B22042C9B7F}"/>
              </a:ext>
            </a:extLst>
          </p:cNvPr>
          <p:cNvSpPr txBox="1"/>
          <p:nvPr/>
        </p:nvSpPr>
        <p:spPr>
          <a:xfrm>
            <a:off x="5298414" y="2596830"/>
            <a:ext cx="877559" cy="5770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89L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Disconnect Switch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9E026-F8FF-F90F-9C7C-428352BF3669}"/>
              </a:ext>
            </a:extLst>
          </p:cNvPr>
          <p:cNvSpPr txBox="1"/>
          <p:nvPr/>
        </p:nvSpPr>
        <p:spPr>
          <a:xfrm>
            <a:off x="4879041" y="4927472"/>
            <a:ext cx="98691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52L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Breaker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(Line/Bus Protection)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7DAAE-114F-4902-62BC-4AC0196297CA}"/>
              </a:ext>
            </a:extLst>
          </p:cNvPr>
          <p:cNvSpPr txBox="1"/>
          <p:nvPr/>
        </p:nvSpPr>
        <p:spPr>
          <a:xfrm>
            <a:off x="3598466" y="2642998"/>
            <a:ext cx="705754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CTPTs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95401-D4B7-2F5B-B388-9197A8ACC54F}"/>
              </a:ext>
            </a:extLst>
          </p:cNvPr>
          <p:cNvSpPr txBox="1"/>
          <p:nvPr/>
        </p:nvSpPr>
        <p:spPr>
          <a:xfrm>
            <a:off x="4392279" y="2596830"/>
            <a:ext cx="83964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Surge Arresters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9C11CD-BF6F-680E-5261-FC2E4A1BBD43}"/>
              </a:ext>
            </a:extLst>
          </p:cNvPr>
          <p:cNvSpPr txBox="1"/>
          <p:nvPr/>
        </p:nvSpPr>
        <p:spPr>
          <a:xfrm>
            <a:off x="1210905" y="3389943"/>
            <a:ext cx="94121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52T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Breaker</a:t>
            </a:r>
          </a:p>
          <a:p>
            <a:pPr algn="ct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(Transformer protection)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866B0-A124-7F12-13C6-D3BA34E243F9}"/>
              </a:ext>
            </a:extLst>
          </p:cNvPr>
          <p:cNvSpPr txBox="1"/>
          <p:nvPr/>
        </p:nvSpPr>
        <p:spPr>
          <a:xfrm>
            <a:off x="431321" y="4331766"/>
            <a:ext cx="103516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Main Power Transformer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1C81E-47EC-338A-889B-93B52F96F749}"/>
              </a:ext>
            </a:extLst>
          </p:cNvPr>
          <p:cNvSpPr txBox="1"/>
          <p:nvPr/>
        </p:nvSpPr>
        <p:spPr>
          <a:xfrm>
            <a:off x="0" y="5002551"/>
            <a:ext cx="146649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Oil Containment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3C8448-2705-1C65-5D93-20A83B2D1707}"/>
              </a:ext>
            </a:extLst>
          </p:cNvPr>
          <p:cNvSpPr txBox="1"/>
          <p:nvPr/>
        </p:nvSpPr>
        <p:spPr>
          <a:xfrm>
            <a:off x="3389810" y="5543025"/>
            <a:ext cx="80262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Junction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Box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92BABF-2690-862F-B9C6-4C5DD7849A7B}"/>
              </a:ext>
            </a:extLst>
          </p:cNvPr>
          <p:cNvCxnSpPr/>
          <p:nvPr/>
        </p:nvCxnSpPr>
        <p:spPr>
          <a:xfrm flipH="1">
            <a:off x="6650966" y="4044553"/>
            <a:ext cx="443181" cy="1565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344132-D5A9-C9B2-4AE2-894F919FAC88}"/>
              </a:ext>
            </a:extLst>
          </p:cNvPr>
          <p:cNvCxnSpPr>
            <a:cxnSpLocks/>
          </p:cNvCxnSpPr>
          <p:nvPr/>
        </p:nvCxnSpPr>
        <p:spPr>
          <a:xfrm flipH="1">
            <a:off x="6631915" y="2910087"/>
            <a:ext cx="133528" cy="4788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D69E61-B48C-65C4-0336-B739D598BD40}"/>
              </a:ext>
            </a:extLst>
          </p:cNvPr>
          <p:cNvCxnSpPr>
            <a:cxnSpLocks/>
          </p:cNvCxnSpPr>
          <p:nvPr/>
        </p:nvCxnSpPr>
        <p:spPr>
          <a:xfrm>
            <a:off x="5737193" y="3189572"/>
            <a:ext cx="128768" cy="597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E92C9C-1699-CADA-DAEA-92C5A5AD33E8}"/>
              </a:ext>
            </a:extLst>
          </p:cNvPr>
          <p:cNvCxnSpPr>
            <a:cxnSpLocks/>
          </p:cNvCxnSpPr>
          <p:nvPr/>
        </p:nvCxnSpPr>
        <p:spPr>
          <a:xfrm flipH="1">
            <a:off x="4595358" y="3058495"/>
            <a:ext cx="226984" cy="502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24AF85-2A54-54A7-A57A-827684953B7F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159606" y="4562598"/>
            <a:ext cx="212895" cy="3630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289696-EF4A-0EE6-7B2D-F664FA05E65C}"/>
              </a:ext>
            </a:extLst>
          </p:cNvPr>
          <p:cNvCxnSpPr>
            <a:cxnSpLocks/>
          </p:cNvCxnSpPr>
          <p:nvPr/>
        </p:nvCxnSpPr>
        <p:spPr>
          <a:xfrm flipH="1">
            <a:off x="3821361" y="2926250"/>
            <a:ext cx="157832" cy="502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FFEB69-75A3-22F8-276B-D0A477A7A156}"/>
              </a:ext>
            </a:extLst>
          </p:cNvPr>
          <p:cNvCxnSpPr>
            <a:cxnSpLocks/>
          </p:cNvCxnSpPr>
          <p:nvPr/>
        </p:nvCxnSpPr>
        <p:spPr>
          <a:xfrm>
            <a:off x="3979193" y="2950145"/>
            <a:ext cx="191497" cy="4788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8EA5C6A-BCCB-80C9-3A76-9294582B666F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152124" y="3774664"/>
            <a:ext cx="438948" cy="426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21D723E-2CAA-5F96-541B-88CE6115C95C}"/>
              </a:ext>
            </a:extLst>
          </p:cNvPr>
          <p:cNvCxnSpPr>
            <a:cxnSpLocks/>
          </p:cNvCxnSpPr>
          <p:nvPr/>
        </p:nvCxnSpPr>
        <p:spPr>
          <a:xfrm>
            <a:off x="1443350" y="4562598"/>
            <a:ext cx="454461" cy="230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ACDCE4-6274-632E-FCD3-F605B3D05016}"/>
              </a:ext>
            </a:extLst>
          </p:cNvPr>
          <p:cNvCxnSpPr>
            <a:cxnSpLocks/>
          </p:cNvCxnSpPr>
          <p:nvPr/>
        </p:nvCxnSpPr>
        <p:spPr>
          <a:xfrm>
            <a:off x="1466490" y="5138194"/>
            <a:ext cx="337372" cy="2106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3D1FCD-2B53-8CFB-9C72-2B94CFA2077A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2493034" y="5633049"/>
            <a:ext cx="896776" cy="1408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5D39519-9023-8858-0A0F-B21EB84A0488}"/>
              </a:ext>
            </a:extLst>
          </p:cNvPr>
          <p:cNvSpPr txBox="1"/>
          <p:nvPr/>
        </p:nvSpPr>
        <p:spPr>
          <a:xfrm>
            <a:off x="1026536" y="2192888"/>
            <a:ext cx="705754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Static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Pole (Shield Mast)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8981890-76A2-E20C-E743-926DEF37B5A3}"/>
              </a:ext>
            </a:extLst>
          </p:cNvPr>
          <p:cNvCxnSpPr>
            <a:cxnSpLocks/>
          </p:cNvCxnSpPr>
          <p:nvPr/>
        </p:nvCxnSpPr>
        <p:spPr>
          <a:xfrm>
            <a:off x="1732290" y="2403570"/>
            <a:ext cx="497636" cy="315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1E7F645-B9B9-7BC0-D1B0-31E0E91ACAFA}"/>
              </a:ext>
            </a:extLst>
          </p:cNvPr>
          <p:cNvSpPr txBox="1"/>
          <p:nvPr/>
        </p:nvSpPr>
        <p:spPr>
          <a:xfrm>
            <a:off x="7948209" y="5041023"/>
            <a:ext cx="85815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Control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House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779393-04F7-6139-833A-A605DB1ACE3C}"/>
              </a:ext>
            </a:extLst>
          </p:cNvPr>
          <p:cNvCxnSpPr>
            <a:cxnSpLocks/>
          </p:cNvCxnSpPr>
          <p:nvPr/>
        </p:nvCxnSpPr>
        <p:spPr>
          <a:xfrm flipH="1" flipV="1">
            <a:off x="7486650" y="5212401"/>
            <a:ext cx="455478" cy="577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AA7A11-8DA3-C067-DCB2-25DC0F62FD70}"/>
              </a:ext>
            </a:extLst>
          </p:cNvPr>
          <p:cNvSpPr txBox="1"/>
          <p:nvPr/>
        </p:nvSpPr>
        <p:spPr>
          <a:xfrm>
            <a:off x="5865961" y="1662169"/>
            <a:ext cx="137734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Dead End Pole (Interconnect)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B19DFD-CE91-E344-02E4-D50FDF5FDC61}"/>
              </a:ext>
            </a:extLst>
          </p:cNvPr>
          <p:cNvCxnSpPr>
            <a:cxnSpLocks/>
          </p:cNvCxnSpPr>
          <p:nvPr/>
        </p:nvCxnSpPr>
        <p:spPr>
          <a:xfrm>
            <a:off x="7243301" y="2123834"/>
            <a:ext cx="354950" cy="195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379010-D81C-0932-AFF6-5432C93AADAD}"/>
              </a:ext>
            </a:extLst>
          </p:cNvPr>
          <p:cNvSpPr txBox="1"/>
          <p:nvPr/>
        </p:nvSpPr>
        <p:spPr>
          <a:xfrm>
            <a:off x="7209145" y="6212608"/>
            <a:ext cx="80262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Ballistic Wall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DD05B1-D7C7-A77B-94BA-16223E92BB75}"/>
              </a:ext>
            </a:extLst>
          </p:cNvPr>
          <p:cNvCxnSpPr>
            <a:cxnSpLocks/>
          </p:cNvCxnSpPr>
          <p:nvPr/>
        </p:nvCxnSpPr>
        <p:spPr>
          <a:xfrm flipV="1">
            <a:off x="8011772" y="5900488"/>
            <a:ext cx="569085" cy="5429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2" grpId="0" animBg="1"/>
      <p:bldP spid="47" grpId="0" animBg="1"/>
      <p:bldP spid="15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C639-6C5D-2B1B-CCA9-1CB41938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i="1" dirty="0"/>
              <a:t>Big Ass Box’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F72CA-E820-BEB3-3E24-5A5AF662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F754F7C-12E0-7379-21EE-958F998E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324"/>
            <a:ext cx="6457950" cy="48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BD2F-A084-A948-4546-C806592B8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932" y="1825625"/>
            <a:ext cx="245962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Controls house and yard’s ancillary equipment</a:t>
            </a:r>
          </a:p>
          <a:p>
            <a:r>
              <a:rPr lang="en-US" dirty="0"/>
              <a:t>Connection point for equipment low voltage supply </a:t>
            </a:r>
          </a:p>
          <a:p>
            <a:r>
              <a:rPr lang="en-US" dirty="0"/>
              <a:t>Fiber Junction connecting Equipment to Relays</a:t>
            </a:r>
          </a:p>
        </p:txBody>
      </p:sp>
    </p:spTree>
    <p:extLst>
      <p:ext uri="{BB962C8B-B14F-4D97-AF65-F5344CB8AC3E}">
        <p14:creationId xmlns:p14="http://schemas.microsoft.com/office/powerpoint/2010/main" val="165629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BDFD-3722-0900-8A08-2A79EB87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1" y="365126"/>
            <a:ext cx="6900191" cy="802447"/>
          </a:xfrm>
        </p:spPr>
        <p:txBody>
          <a:bodyPr>
            <a:normAutofit/>
          </a:bodyPr>
          <a:lstStyle/>
          <a:p>
            <a:r>
              <a:rPr lang="en-US" dirty="0"/>
              <a:t>Equipment Feed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D127A-8425-4BBB-AE5E-BA7D7331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614" y="1825625"/>
            <a:ext cx="4003735" cy="4351338"/>
          </a:xfrm>
        </p:spPr>
        <p:txBody>
          <a:bodyPr/>
          <a:lstStyle/>
          <a:p>
            <a:r>
              <a:rPr lang="en-US" dirty="0"/>
              <a:t>2 Cables brought into each piece of equipment</a:t>
            </a:r>
          </a:p>
          <a:p>
            <a:r>
              <a:rPr lang="en-US" dirty="0"/>
              <a:t>Industry practice involves many more cables and prevents quick swapping/wiring of equipment.</a:t>
            </a:r>
          </a:p>
          <a:p>
            <a:r>
              <a:rPr lang="en-US" dirty="0"/>
              <a:t>OE practice allows quicker installs, easier wiring</a:t>
            </a:r>
          </a:p>
          <a:p>
            <a:r>
              <a:rPr lang="en-US" i="1" dirty="0"/>
              <a:t>Plug n’ 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35BD1-CD34-9DB1-1AF4-910F978B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18595-A8F5-9D24-9360-D8435DD33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112"/>
            <a:ext cx="3952754" cy="52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1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E9062-70C5-1CFB-1EBF-F54CDB7C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our cables travel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36A11-F747-07F0-ED02-F0D2CB22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17090-C5E9-EA76-4AF6-7FC81B964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58"/>
          <a:stretch/>
        </p:blipFill>
        <p:spPr>
          <a:xfrm>
            <a:off x="5926239" y="1405509"/>
            <a:ext cx="3217762" cy="5452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7CDD7-E249-00EF-FBC7-E86511A0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65" t="15009" r="24620" b="20425"/>
          <a:stretch/>
        </p:blipFill>
        <p:spPr>
          <a:xfrm>
            <a:off x="-1" y="1399640"/>
            <a:ext cx="5988037" cy="54583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7F78F0F-8B17-B5F2-765D-F9123390A0C3}"/>
                  </a:ext>
                </a:extLst>
              </p14:cNvPr>
              <p14:cNvContentPartPr/>
              <p14:nvPr/>
            </p14:nvContentPartPr>
            <p14:xfrm>
              <a:off x="959222" y="3593721"/>
              <a:ext cx="3769560" cy="410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7F78F0F-8B17-B5F2-765D-F9123390A0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0222" y="3585081"/>
                <a:ext cx="378720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CE7C13-3BEB-49C2-15AE-97BAD24BBD18}"/>
                  </a:ext>
                </a:extLst>
              </p14:cNvPr>
              <p14:cNvContentPartPr/>
              <p14:nvPr/>
            </p14:nvContentPartPr>
            <p14:xfrm>
              <a:off x="3455102" y="3825201"/>
              <a:ext cx="18000" cy="786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CE7C13-3BEB-49C2-15AE-97BAD24BBD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46102" y="3816201"/>
                <a:ext cx="35640" cy="80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2D24D8D-D4B4-56B7-C9CD-93D60FB754D0}"/>
                  </a:ext>
                </a:extLst>
              </p14:cNvPr>
              <p14:cNvContentPartPr/>
              <p14:nvPr/>
            </p14:nvContentPartPr>
            <p14:xfrm>
              <a:off x="3894302" y="3807921"/>
              <a:ext cx="18360" cy="78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2D24D8D-D4B4-56B7-C9CD-93D60FB754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5302" y="3798921"/>
                <a:ext cx="36000" cy="80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42854F-D6F7-2F2A-24DE-5466964A039D}"/>
                  </a:ext>
                </a:extLst>
              </p14:cNvPr>
              <p14:cNvContentPartPr/>
              <p14:nvPr/>
            </p14:nvContentPartPr>
            <p14:xfrm>
              <a:off x="2442062" y="3802161"/>
              <a:ext cx="47160" cy="1209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42854F-D6F7-2F2A-24DE-5466964A039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33062" y="3793521"/>
                <a:ext cx="64800" cy="12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C2F89B-5F93-3843-B582-14B3D80BDF76}"/>
                  </a:ext>
                </a:extLst>
              </p14:cNvPr>
              <p14:cNvContentPartPr/>
              <p14:nvPr/>
            </p14:nvContentPartPr>
            <p14:xfrm>
              <a:off x="1428662" y="3836721"/>
              <a:ext cx="52920" cy="971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C2F89B-5F93-3843-B582-14B3D80BDF7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0022" y="3828081"/>
                <a:ext cx="70560" cy="98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C80B97-C558-729B-F41B-45D10C473627}"/>
              </a:ext>
            </a:extLst>
          </p:cNvPr>
          <p:cNvGrpSpPr/>
          <p:nvPr/>
        </p:nvGrpSpPr>
        <p:grpSpPr>
          <a:xfrm>
            <a:off x="733862" y="3170001"/>
            <a:ext cx="261000" cy="447120"/>
            <a:chOff x="733862" y="3170001"/>
            <a:chExt cx="261000" cy="4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5C01EEA-9AB1-BB7D-655E-2040FF8C337E}"/>
                    </a:ext>
                  </a:extLst>
                </p14:cNvPr>
                <p14:cNvContentPartPr/>
                <p14:nvPr/>
              </p14:nvContentPartPr>
              <p14:xfrm>
                <a:off x="733862" y="3170001"/>
                <a:ext cx="261000" cy="407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5C01EEA-9AB1-BB7D-655E-2040FF8C33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5222" y="3161361"/>
                  <a:ext cx="27864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754E350-ADF9-127E-74FF-69FCE3FE3397}"/>
                    </a:ext>
                  </a:extLst>
                </p14:cNvPr>
                <p14:cNvContentPartPr/>
                <p14:nvPr/>
              </p14:nvContentPartPr>
              <p14:xfrm>
                <a:off x="900902" y="3414801"/>
                <a:ext cx="88560" cy="202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754E350-ADF9-127E-74FF-69FCE3FE339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92262" y="3406161"/>
                  <a:ext cx="10620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FD03079-B175-8692-1A64-54229BD653A2}"/>
                  </a:ext>
                </a:extLst>
              </p14:cNvPr>
              <p14:cNvContentPartPr/>
              <p14:nvPr/>
            </p14:nvContentPartPr>
            <p14:xfrm>
              <a:off x="4745342" y="2743041"/>
              <a:ext cx="75960" cy="1178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FD03079-B175-8692-1A64-54229BD653A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39222" y="2736921"/>
                <a:ext cx="88200" cy="11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5666FC-9298-992C-9545-342E45228114}"/>
                  </a:ext>
                </a:extLst>
              </p14:cNvPr>
              <p14:cNvContentPartPr/>
              <p14:nvPr/>
            </p14:nvContentPartPr>
            <p14:xfrm>
              <a:off x="5011382" y="2737281"/>
              <a:ext cx="123120" cy="1247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5666FC-9298-992C-9545-342E4522811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05262" y="2731161"/>
                <a:ext cx="135360" cy="12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724D5F4-9A41-DB18-A2FB-9D0AC036E2F0}"/>
                  </a:ext>
                </a:extLst>
              </p14:cNvPr>
              <p14:cNvContentPartPr/>
              <p14:nvPr/>
            </p14:nvContentPartPr>
            <p14:xfrm>
              <a:off x="4419902" y="2743041"/>
              <a:ext cx="136080" cy="1212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724D5F4-9A41-DB18-A2FB-9D0AC036E2F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13782" y="2736921"/>
                <a:ext cx="148320" cy="12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393FEB4-36DC-023E-7301-9329D03223E0}"/>
                  </a:ext>
                </a:extLst>
              </p14:cNvPr>
              <p14:cNvContentPartPr/>
              <p14:nvPr/>
            </p14:nvContentPartPr>
            <p14:xfrm>
              <a:off x="1498862" y="5694681"/>
              <a:ext cx="554400" cy="130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393FEB4-36DC-023E-7301-9329D03223E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92742" y="5688561"/>
                <a:ext cx="566640" cy="14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59E5635A-B692-52F7-9AE0-482649F0B047}"/>
              </a:ext>
            </a:extLst>
          </p:cNvPr>
          <p:cNvGrpSpPr/>
          <p:nvPr/>
        </p:nvGrpSpPr>
        <p:grpSpPr>
          <a:xfrm>
            <a:off x="404822" y="4171881"/>
            <a:ext cx="5145480" cy="1661760"/>
            <a:chOff x="404822" y="4171881"/>
            <a:chExt cx="5145480" cy="166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F90FB9E-F8A4-EE7D-1027-6D25AF27B45C}"/>
                    </a:ext>
                  </a:extLst>
                </p14:cNvPr>
                <p14:cNvContentPartPr/>
                <p14:nvPr/>
              </p14:nvContentPartPr>
              <p14:xfrm>
                <a:off x="404822" y="5710881"/>
                <a:ext cx="813960" cy="122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F90FB9E-F8A4-EE7D-1027-6D25AF27B45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8702" y="5704761"/>
                  <a:ext cx="8262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C13A48B-C5A4-E23E-3094-7FA7DEE19108}"/>
                    </a:ext>
                  </a:extLst>
                </p14:cNvPr>
                <p14:cNvContentPartPr/>
                <p14:nvPr/>
              </p14:nvContentPartPr>
              <p14:xfrm>
                <a:off x="538022" y="4345401"/>
                <a:ext cx="732240" cy="39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C13A48B-C5A4-E23E-3094-7FA7DEE1910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31902" y="4339281"/>
                  <a:ext cx="74448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AE68B31-9E15-DF9B-B732-3E744F3964AF}"/>
                    </a:ext>
                  </a:extLst>
                </p14:cNvPr>
                <p14:cNvContentPartPr/>
                <p14:nvPr/>
              </p14:nvContentPartPr>
              <p14:xfrm>
                <a:off x="480062" y="5079801"/>
                <a:ext cx="722160" cy="135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AE68B31-9E15-DF9B-B732-3E744F3964A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3942" y="5073681"/>
                  <a:ext cx="734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4B92130-6F45-9103-6D7F-AEA7488B7089}"/>
                    </a:ext>
                  </a:extLst>
                </p14:cNvPr>
                <p14:cNvContentPartPr/>
                <p14:nvPr/>
              </p14:nvContentPartPr>
              <p14:xfrm>
                <a:off x="1567982" y="4652841"/>
                <a:ext cx="542880" cy="162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4B92130-6F45-9103-6D7F-AEA7488B708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561862" y="4646721"/>
                  <a:ext cx="5551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A48BD36-453C-3CE5-E752-9D98DA6038E4}"/>
                    </a:ext>
                  </a:extLst>
                </p14:cNvPr>
                <p14:cNvContentPartPr/>
                <p14:nvPr/>
              </p14:nvContentPartPr>
              <p14:xfrm>
                <a:off x="1527662" y="5064321"/>
                <a:ext cx="587880" cy="158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A48BD36-453C-3CE5-E752-9D98DA6038E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21542" y="5058201"/>
                  <a:ext cx="6001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54F05FB-17B9-2D33-362F-FA8D51999F4F}"/>
                    </a:ext>
                  </a:extLst>
                </p14:cNvPr>
                <p14:cNvContentPartPr/>
                <p14:nvPr/>
              </p14:nvContentPartPr>
              <p14:xfrm>
                <a:off x="2534582" y="5688921"/>
                <a:ext cx="479880" cy="81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54F05FB-17B9-2D33-362F-FA8D51999F4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528462" y="5682801"/>
                  <a:ext cx="4921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8FA44FA-F83F-1D1B-53BC-A3A6B183FEB9}"/>
                    </a:ext>
                  </a:extLst>
                </p14:cNvPr>
                <p14:cNvContentPartPr/>
                <p14:nvPr/>
              </p14:nvContentPartPr>
              <p14:xfrm>
                <a:off x="2563022" y="4635561"/>
                <a:ext cx="474840" cy="266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8FA44FA-F83F-1D1B-53BC-A3A6B183FEB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56902" y="4629441"/>
                  <a:ext cx="4870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BA7F9E8-DB35-FFB5-B37D-39C0F0948135}"/>
                    </a:ext>
                  </a:extLst>
                </p14:cNvPr>
                <p14:cNvContentPartPr/>
                <p14:nvPr/>
              </p14:nvContentPartPr>
              <p14:xfrm>
                <a:off x="2598302" y="5167641"/>
                <a:ext cx="404640" cy="58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BA7F9E8-DB35-FFB5-B37D-39C0F094813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592182" y="5161521"/>
                  <a:ext cx="4168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01CA081-5CFE-5D7A-75B6-A0678CCAB2A1}"/>
                    </a:ext>
                  </a:extLst>
                </p14:cNvPr>
                <p14:cNvContentPartPr/>
                <p14:nvPr/>
              </p14:nvContentPartPr>
              <p14:xfrm>
                <a:off x="3136502" y="4640961"/>
                <a:ext cx="306720" cy="29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01CA081-5CFE-5D7A-75B6-A0678CCAB2A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130382" y="4634841"/>
                  <a:ext cx="3189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6C60EE8-F6AF-A715-23CF-F9272A2E530C}"/>
                    </a:ext>
                  </a:extLst>
                </p14:cNvPr>
                <p14:cNvContentPartPr/>
                <p14:nvPr/>
              </p14:nvContentPartPr>
              <p14:xfrm>
                <a:off x="3113462" y="5103921"/>
                <a:ext cx="324000" cy="46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6C60EE8-F6AF-A715-23CF-F9272A2E530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07342" y="5097801"/>
                  <a:ext cx="3362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EB8D228-679F-993A-5DAB-61EE63586BED}"/>
                    </a:ext>
                  </a:extLst>
                </p14:cNvPr>
                <p14:cNvContentPartPr/>
                <p14:nvPr/>
              </p14:nvContentPartPr>
              <p14:xfrm>
                <a:off x="3124982" y="5630241"/>
                <a:ext cx="295560" cy="33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EB8D228-679F-993A-5DAB-61EE63586BE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118862" y="5624121"/>
                  <a:ext cx="3078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13D3F0-BF45-90D9-3E85-BAA209D1D16E}"/>
                    </a:ext>
                  </a:extLst>
                </p14:cNvPr>
                <p14:cNvContentPartPr/>
                <p14:nvPr/>
              </p14:nvContentPartPr>
              <p14:xfrm>
                <a:off x="3570662" y="4612161"/>
                <a:ext cx="288000" cy="12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13D3F0-BF45-90D9-3E85-BAA209D1D16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564542" y="4606041"/>
                  <a:ext cx="3002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BC5B16A-E7EC-0EDA-7BAA-25A3BACC67E1}"/>
                    </a:ext>
                  </a:extLst>
                </p14:cNvPr>
                <p14:cNvContentPartPr/>
                <p14:nvPr/>
              </p14:nvContentPartPr>
              <p14:xfrm>
                <a:off x="3599462" y="5110041"/>
                <a:ext cx="271800" cy="18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BC5B16A-E7EC-0EDA-7BAA-25A3BACC67E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593342" y="5103921"/>
                  <a:ext cx="284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E98BDDF-E51B-BEBF-A943-700764C35B73}"/>
                    </a:ext>
                  </a:extLst>
                </p14:cNvPr>
                <p14:cNvContentPartPr/>
                <p14:nvPr/>
              </p14:nvContentPartPr>
              <p14:xfrm>
                <a:off x="3564902" y="5641761"/>
                <a:ext cx="299160" cy="25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E98BDDF-E51B-BEBF-A943-700764C35B7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558782" y="5635641"/>
                  <a:ext cx="3114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7BA1F4E-773B-9451-DE0C-05D22F542597}"/>
                    </a:ext>
                  </a:extLst>
                </p14:cNvPr>
                <p14:cNvContentPartPr/>
                <p14:nvPr/>
              </p14:nvContentPartPr>
              <p14:xfrm>
                <a:off x="4004462" y="4594521"/>
                <a:ext cx="380520" cy="19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7BA1F4E-773B-9451-DE0C-05D22F54259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98342" y="4588401"/>
                  <a:ext cx="3927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C99B281-2043-8462-FBC9-3F7175118FB2}"/>
                    </a:ext>
                  </a:extLst>
                </p14:cNvPr>
                <p14:cNvContentPartPr/>
                <p14:nvPr/>
              </p14:nvContentPartPr>
              <p14:xfrm>
                <a:off x="4021742" y="5077641"/>
                <a:ext cx="903240" cy="62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C99B281-2043-8462-FBC9-3F7175118FB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015622" y="5071521"/>
                  <a:ext cx="9154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DD20863-3BCA-FC82-DBD2-8F6374B4976B}"/>
                    </a:ext>
                  </a:extLst>
                </p14:cNvPr>
                <p14:cNvContentPartPr/>
                <p14:nvPr/>
              </p14:nvContentPartPr>
              <p14:xfrm>
                <a:off x="4027862" y="5629161"/>
                <a:ext cx="721800" cy="48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DD20863-3BCA-FC82-DBD2-8F6374B4976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021742" y="5623041"/>
                  <a:ext cx="7340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B1B68A5-2143-21F6-39BC-19D126A98093}"/>
                    </a:ext>
                  </a:extLst>
                </p14:cNvPr>
                <p14:cNvContentPartPr/>
                <p14:nvPr/>
              </p14:nvContentPartPr>
              <p14:xfrm>
                <a:off x="4791782" y="5578041"/>
                <a:ext cx="758520" cy="47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B1B68A5-2143-21F6-39BC-19D126A9809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85662" y="5571921"/>
                  <a:ext cx="7707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592A524-AC5D-C99F-3563-81524F999EEE}"/>
                    </a:ext>
                  </a:extLst>
                </p14:cNvPr>
                <p14:cNvContentPartPr/>
                <p14:nvPr/>
              </p14:nvContentPartPr>
              <p14:xfrm>
                <a:off x="5150702" y="4201401"/>
                <a:ext cx="356040" cy="1281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592A524-AC5D-C99F-3563-81524F999EE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144582" y="4195281"/>
                  <a:ext cx="368280" cy="12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6370865-5078-23AC-5315-3841A17F7068}"/>
                    </a:ext>
                  </a:extLst>
                </p14:cNvPr>
                <p14:cNvContentPartPr/>
                <p14:nvPr/>
              </p14:nvContentPartPr>
              <p14:xfrm>
                <a:off x="4832462" y="4207161"/>
                <a:ext cx="156240" cy="896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6370865-5078-23AC-5315-3841A17F706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26342" y="4201041"/>
                  <a:ext cx="168480" cy="90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C070EA2-844A-D219-6544-E2BE2CFFA6ED}"/>
                    </a:ext>
                  </a:extLst>
                </p14:cNvPr>
                <p14:cNvContentPartPr/>
                <p14:nvPr/>
              </p14:nvContentPartPr>
              <p14:xfrm>
                <a:off x="4391462" y="4171881"/>
                <a:ext cx="140400" cy="390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C070EA2-844A-D219-6544-E2BE2CFFA6E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385342" y="4165761"/>
                  <a:ext cx="152640" cy="40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D0CA1D2-134B-B5B6-5F29-2C11E993D575}"/>
              </a:ext>
            </a:extLst>
          </p:cNvPr>
          <p:cNvGrpSpPr/>
          <p:nvPr/>
        </p:nvGrpSpPr>
        <p:grpSpPr>
          <a:xfrm>
            <a:off x="4218302" y="1479801"/>
            <a:ext cx="487080" cy="1176840"/>
            <a:chOff x="4218302" y="1479801"/>
            <a:chExt cx="487080" cy="11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74B1EA3-D796-9F38-A322-4748BA8906F5}"/>
                    </a:ext>
                  </a:extLst>
                </p14:cNvPr>
                <p14:cNvContentPartPr/>
                <p14:nvPr/>
              </p14:nvContentPartPr>
              <p14:xfrm>
                <a:off x="4508102" y="2388441"/>
                <a:ext cx="197280" cy="268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74B1EA3-D796-9F38-A322-4748BA8906F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501982" y="2382321"/>
                  <a:ext cx="2095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09377AC-3B3E-EA0A-161C-17A181B919EF}"/>
                    </a:ext>
                  </a:extLst>
                </p14:cNvPr>
                <p14:cNvContentPartPr/>
                <p14:nvPr/>
              </p14:nvContentPartPr>
              <p14:xfrm>
                <a:off x="4218302" y="1479801"/>
                <a:ext cx="382680" cy="875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09377AC-3B3E-EA0A-161C-17A181B919E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212182" y="1473681"/>
                  <a:ext cx="394920" cy="888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BD12695-CAD0-8C23-7EEB-A862CA50A867}"/>
              </a:ext>
            </a:extLst>
          </p:cNvPr>
          <p:cNvSpPr txBox="1"/>
          <p:nvPr/>
        </p:nvSpPr>
        <p:spPr>
          <a:xfrm>
            <a:off x="5481147" y="1432351"/>
            <a:ext cx="20472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highlight>
                  <a:srgbClr val="000000"/>
                </a:highlight>
              </a:rPr>
              <a:t>Control</a:t>
            </a:r>
          </a:p>
          <a:p>
            <a:pPr algn="ctr"/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0000"/>
                </a:highlight>
              </a:rPr>
              <a:t>138kV</a:t>
            </a: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highlight>
                  <a:srgbClr val="000000"/>
                </a:highlight>
              </a:rPr>
              <a:t>34.5kV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highlight>
                  <a:srgbClr val="000000"/>
                </a:highlight>
              </a:rPr>
              <a:t>19.9kV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8CE895B-1BBF-D72D-B308-941A73EF18C6}"/>
              </a:ext>
            </a:extLst>
          </p:cNvPr>
          <p:cNvSpPr/>
          <p:nvPr/>
        </p:nvSpPr>
        <p:spPr>
          <a:xfrm>
            <a:off x="1388853" y="2372264"/>
            <a:ext cx="3183147" cy="250166"/>
          </a:xfrm>
          <a:custGeom>
            <a:avLst/>
            <a:gdLst>
              <a:gd name="connsiteX0" fmla="*/ 0 w 3183147"/>
              <a:gd name="connsiteY0" fmla="*/ 138023 h 250166"/>
              <a:gd name="connsiteX1" fmla="*/ 86264 w 3183147"/>
              <a:gd name="connsiteY1" fmla="*/ 146649 h 250166"/>
              <a:gd name="connsiteX2" fmla="*/ 138022 w 3183147"/>
              <a:gd name="connsiteY2" fmla="*/ 172528 h 250166"/>
              <a:gd name="connsiteX3" fmla="*/ 172528 w 3183147"/>
              <a:gd name="connsiteY3" fmla="*/ 181155 h 250166"/>
              <a:gd name="connsiteX4" fmla="*/ 966158 w 3183147"/>
              <a:gd name="connsiteY4" fmla="*/ 250166 h 250166"/>
              <a:gd name="connsiteX5" fmla="*/ 1259456 w 3183147"/>
              <a:gd name="connsiteY5" fmla="*/ 241540 h 250166"/>
              <a:gd name="connsiteX6" fmla="*/ 1414732 w 3183147"/>
              <a:gd name="connsiteY6" fmla="*/ 232913 h 250166"/>
              <a:gd name="connsiteX7" fmla="*/ 1725283 w 3183147"/>
              <a:gd name="connsiteY7" fmla="*/ 224287 h 250166"/>
              <a:gd name="connsiteX8" fmla="*/ 1958196 w 3183147"/>
              <a:gd name="connsiteY8" fmla="*/ 207034 h 250166"/>
              <a:gd name="connsiteX9" fmla="*/ 2510287 w 3183147"/>
              <a:gd name="connsiteY9" fmla="*/ 198408 h 250166"/>
              <a:gd name="connsiteX10" fmla="*/ 2656936 w 3183147"/>
              <a:gd name="connsiteY10" fmla="*/ 181155 h 250166"/>
              <a:gd name="connsiteX11" fmla="*/ 2760453 w 3183147"/>
              <a:gd name="connsiteY11" fmla="*/ 172528 h 250166"/>
              <a:gd name="connsiteX12" fmla="*/ 2803585 w 3183147"/>
              <a:gd name="connsiteY12" fmla="*/ 163902 h 250166"/>
              <a:gd name="connsiteX13" fmla="*/ 2932981 w 3183147"/>
              <a:gd name="connsiteY13" fmla="*/ 155276 h 250166"/>
              <a:gd name="connsiteX14" fmla="*/ 3001992 w 3183147"/>
              <a:gd name="connsiteY14" fmla="*/ 120770 h 250166"/>
              <a:gd name="connsiteX15" fmla="*/ 3045124 w 3183147"/>
              <a:gd name="connsiteY15" fmla="*/ 94891 h 250166"/>
              <a:gd name="connsiteX16" fmla="*/ 3079630 w 3183147"/>
              <a:gd name="connsiteY16" fmla="*/ 60385 h 250166"/>
              <a:gd name="connsiteX17" fmla="*/ 3183147 w 3183147"/>
              <a:gd name="connsiteY17" fmla="*/ 0 h 25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147" h="250166">
                <a:moveTo>
                  <a:pt x="0" y="138023"/>
                </a:moveTo>
                <a:cubicBezTo>
                  <a:pt x="28755" y="140898"/>
                  <a:pt x="57702" y="142255"/>
                  <a:pt x="86264" y="146649"/>
                </a:cubicBezTo>
                <a:cubicBezTo>
                  <a:pt x="124062" y="152464"/>
                  <a:pt x="102201" y="157176"/>
                  <a:pt x="138022" y="172528"/>
                </a:cubicBezTo>
                <a:cubicBezTo>
                  <a:pt x="148919" y="177198"/>
                  <a:pt x="160731" y="179975"/>
                  <a:pt x="172528" y="181155"/>
                </a:cubicBezTo>
                <a:cubicBezTo>
                  <a:pt x="726352" y="236538"/>
                  <a:pt x="640124" y="229790"/>
                  <a:pt x="966158" y="250166"/>
                </a:cubicBezTo>
                <a:lnTo>
                  <a:pt x="1259456" y="241540"/>
                </a:lnTo>
                <a:cubicBezTo>
                  <a:pt x="1311256" y="239548"/>
                  <a:pt x="1362929" y="234832"/>
                  <a:pt x="1414732" y="232913"/>
                </a:cubicBezTo>
                <a:lnTo>
                  <a:pt x="1725283" y="224287"/>
                </a:lnTo>
                <a:cubicBezTo>
                  <a:pt x="1778267" y="219872"/>
                  <a:pt x="1911120" y="208226"/>
                  <a:pt x="1958196" y="207034"/>
                </a:cubicBezTo>
                <a:lnTo>
                  <a:pt x="2510287" y="198408"/>
                </a:lnTo>
                <a:lnTo>
                  <a:pt x="2656936" y="181155"/>
                </a:lnTo>
                <a:cubicBezTo>
                  <a:pt x="2691377" y="177592"/>
                  <a:pt x="2726065" y="176574"/>
                  <a:pt x="2760453" y="172528"/>
                </a:cubicBezTo>
                <a:cubicBezTo>
                  <a:pt x="2775015" y="170815"/>
                  <a:pt x="2788996" y="165361"/>
                  <a:pt x="2803585" y="163902"/>
                </a:cubicBezTo>
                <a:cubicBezTo>
                  <a:pt x="2846598" y="159601"/>
                  <a:pt x="2889849" y="158151"/>
                  <a:pt x="2932981" y="155276"/>
                </a:cubicBezTo>
                <a:cubicBezTo>
                  <a:pt x="2996464" y="129883"/>
                  <a:pt x="2956049" y="149485"/>
                  <a:pt x="3001992" y="120770"/>
                </a:cubicBezTo>
                <a:cubicBezTo>
                  <a:pt x="3016210" y="111884"/>
                  <a:pt x="3031889" y="105185"/>
                  <a:pt x="3045124" y="94891"/>
                </a:cubicBezTo>
                <a:cubicBezTo>
                  <a:pt x="3057964" y="84904"/>
                  <a:pt x="3065580" y="68581"/>
                  <a:pt x="3079630" y="60385"/>
                </a:cubicBezTo>
                <a:cubicBezTo>
                  <a:pt x="3205993" y="-13327"/>
                  <a:pt x="3103380" y="79767"/>
                  <a:pt x="3183147" y="0"/>
                </a:cubicBezTo>
              </a:path>
            </a:pathLst>
          </a:custGeom>
          <a:noFill/>
          <a:ln w="38100">
            <a:solidFill>
              <a:srgbClr val="007D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9177-4993-B666-FC70-0B716A99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Redundancy of CONTROL power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3CFA4-05C8-76A8-97E5-67FDB454F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460" y="1523701"/>
            <a:ext cx="3641426" cy="4351338"/>
          </a:xfrm>
        </p:spPr>
        <p:txBody>
          <a:bodyPr/>
          <a:lstStyle/>
          <a:p>
            <a:r>
              <a:rPr lang="en-US" dirty="0"/>
              <a:t>138kV enters Hub</a:t>
            </a:r>
          </a:p>
          <a:p>
            <a:r>
              <a:rPr lang="en-US" dirty="0"/>
              <a:t>Converted to 34.5kV at Main Power Transformer</a:t>
            </a:r>
          </a:p>
          <a:p>
            <a:r>
              <a:rPr lang="en-US" dirty="0"/>
              <a:t>Converted to 120/240V at pad mount.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5E66F-F265-C231-6F0B-512A9C8B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DE935A0-F27C-99D2-6154-62F52655A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9" b="19120"/>
          <a:stretch/>
        </p:blipFill>
        <p:spPr bwMode="auto">
          <a:xfrm>
            <a:off x="-1" y="1404696"/>
            <a:ext cx="1715381" cy="47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87186-2DBA-5539-8F3C-F162B94DDE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1" t="20028" r="17201"/>
          <a:stretch/>
        </p:blipFill>
        <p:spPr>
          <a:xfrm>
            <a:off x="1715379" y="1404696"/>
            <a:ext cx="2703607" cy="4772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A2848-AAB4-EC67-F3D2-2E188BA3F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05" t="16150" r="26136" b="43855"/>
          <a:stretch/>
        </p:blipFill>
        <p:spPr>
          <a:xfrm>
            <a:off x="4418986" y="3996174"/>
            <a:ext cx="3950900" cy="218078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27410F-8FEF-153C-3CA4-8C2C17F2D2FC}"/>
              </a:ext>
            </a:extLst>
          </p:cNvPr>
          <p:cNvCxnSpPr>
            <a:cxnSpLocks/>
          </p:cNvCxnSpPr>
          <p:nvPr/>
        </p:nvCxnSpPr>
        <p:spPr>
          <a:xfrm flipV="1">
            <a:off x="7228936" y="5175849"/>
            <a:ext cx="0" cy="4658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105478-934F-FCAE-CF78-461360A0EB23}"/>
              </a:ext>
            </a:extLst>
          </p:cNvPr>
          <p:cNvCxnSpPr>
            <a:cxnSpLocks/>
          </p:cNvCxnSpPr>
          <p:nvPr/>
        </p:nvCxnSpPr>
        <p:spPr>
          <a:xfrm flipH="1">
            <a:off x="5159606" y="4638135"/>
            <a:ext cx="19140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A05E82-5275-04F3-B0AA-A4B425B08A7E}"/>
              </a:ext>
            </a:extLst>
          </p:cNvPr>
          <p:cNvCxnSpPr>
            <a:cxnSpLocks/>
          </p:cNvCxnSpPr>
          <p:nvPr/>
        </p:nvCxnSpPr>
        <p:spPr>
          <a:xfrm flipH="1">
            <a:off x="4893659" y="4718649"/>
            <a:ext cx="9273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6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9177-4993-B666-FC70-0B716A99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Redundancy of CONTROL power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3CFA4-05C8-76A8-97E5-67FDB454F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460" y="1523701"/>
            <a:ext cx="3641426" cy="4351338"/>
          </a:xfrm>
        </p:spPr>
        <p:txBody>
          <a:bodyPr/>
          <a:lstStyle/>
          <a:p>
            <a:r>
              <a:rPr lang="en-US" dirty="0"/>
              <a:t>Following Loss of Sub Main Power (grid)</a:t>
            </a:r>
          </a:p>
          <a:p>
            <a:r>
              <a:rPr lang="en-US" dirty="0"/>
              <a:t>Propane Generator automatically kicks on.</a:t>
            </a:r>
          </a:p>
          <a:p>
            <a:r>
              <a:rPr lang="en-US" dirty="0"/>
              <a:t>Feeds 120/240V to power Control Enclosure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5E66F-F265-C231-6F0B-512A9C8B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8B547-E34A-9546-10EB-EE7F7136D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3" t="23396" r="205" b="14333"/>
          <a:stretch/>
        </p:blipFill>
        <p:spPr>
          <a:xfrm>
            <a:off x="0" y="1394305"/>
            <a:ext cx="4528868" cy="42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42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9177-4993-B666-FC70-0B716A99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Redundancy of CONTROL power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3CFA4-05C8-76A8-97E5-67FDB454F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460" y="1523701"/>
            <a:ext cx="3641426" cy="4351338"/>
          </a:xfrm>
        </p:spPr>
        <p:txBody>
          <a:bodyPr/>
          <a:lstStyle/>
          <a:p>
            <a:r>
              <a:rPr lang="en-US" dirty="0"/>
              <a:t>Following Loss of Sub Main Power (grid) and Propane Generator</a:t>
            </a:r>
          </a:p>
          <a:p>
            <a:r>
              <a:rPr lang="en-US" dirty="0"/>
              <a:t>Also, holdover power between transitions</a:t>
            </a:r>
          </a:p>
          <a:p>
            <a:r>
              <a:rPr lang="en-US" dirty="0"/>
              <a:t>125VDC (60 Cells) Lead Acid Battery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5E66F-F265-C231-6F0B-512A9C8B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8A615D3-C029-C223-2486-76F0998EF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67" r="13054"/>
          <a:stretch/>
        </p:blipFill>
        <p:spPr bwMode="auto">
          <a:xfrm>
            <a:off x="4617395" y="4140679"/>
            <a:ext cx="3042403" cy="25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9A5CD-737D-2651-A4F5-804FC1E26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3" t="19497" b="10796"/>
          <a:stretch/>
        </p:blipFill>
        <p:spPr>
          <a:xfrm>
            <a:off x="0" y="1371600"/>
            <a:ext cx="4592893" cy="53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6963-AF16-31DA-17A8-A83CC1D46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Relay racks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AB1ED-550B-0C45-3AFE-E463B328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708D-02F2-3FA4-1D18-209072E93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3" y="0"/>
            <a:ext cx="2012642" cy="1328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D6A879-8B55-89A4-38DB-CA670CC64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" b="9810"/>
          <a:stretch/>
        </p:blipFill>
        <p:spPr>
          <a:xfrm>
            <a:off x="4572000" y="1384618"/>
            <a:ext cx="4572001" cy="5473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016408-E9B5-E648-8E3E-CB60A1895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08"/>
          <a:stretch/>
        </p:blipFill>
        <p:spPr>
          <a:xfrm>
            <a:off x="0" y="1384619"/>
            <a:ext cx="4572000" cy="5473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A5CFEB-97CB-3112-276E-159E65459478}"/>
              </a:ext>
            </a:extLst>
          </p:cNvPr>
          <p:cNvSpPr txBox="1"/>
          <p:nvPr/>
        </p:nvSpPr>
        <p:spPr>
          <a:xfrm>
            <a:off x="4722664" y="2402699"/>
            <a:ext cx="1229563" cy="338554"/>
          </a:xfrm>
          <a:prstGeom prst="rect">
            <a:avLst/>
          </a:prstGeom>
          <a:solidFill>
            <a:srgbClr val="004A8A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CONTROL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9F359-1647-9358-D34E-B23BA349611E}"/>
              </a:ext>
            </a:extLst>
          </p:cNvPr>
          <p:cNvSpPr txBox="1"/>
          <p:nvPr/>
        </p:nvSpPr>
        <p:spPr>
          <a:xfrm>
            <a:off x="5158634" y="1987945"/>
            <a:ext cx="1229563" cy="338554"/>
          </a:xfrm>
          <a:prstGeom prst="rect">
            <a:avLst/>
          </a:prstGeom>
          <a:solidFill>
            <a:srgbClr val="004A8A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MAIN BUS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71FBC1-68AA-F1BF-E16A-35F8B946CF21}"/>
              </a:ext>
            </a:extLst>
          </p:cNvPr>
          <p:cNvSpPr txBox="1"/>
          <p:nvPr/>
        </p:nvSpPr>
        <p:spPr>
          <a:xfrm rot="21194782">
            <a:off x="1999592" y="1649391"/>
            <a:ext cx="1229563" cy="338554"/>
          </a:xfrm>
          <a:prstGeom prst="rect">
            <a:avLst/>
          </a:prstGeom>
          <a:solidFill>
            <a:srgbClr val="004A8A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MERCURY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2BEB47-48E2-1131-D62B-A0048973D25C}"/>
              </a:ext>
            </a:extLst>
          </p:cNvPr>
          <p:cNvSpPr txBox="1"/>
          <p:nvPr/>
        </p:nvSpPr>
        <p:spPr>
          <a:xfrm>
            <a:off x="5706075" y="1573191"/>
            <a:ext cx="1229563" cy="338554"/>
          </a:xfrm>
          <a:prstGeom prst="rect">
            <a:avLst/>
          </a:prstGeom>
          <a:solidFill>
            <a:srgbClr val="004A8A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FEEDERS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C443216-747A-03FA-21F4-6E9F83729A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21080" y="1942878"/>
            <a:ext cx="1208878" cy="779762"/>
          </a:xfrm>
          <a:prstGeom prst="bentConnector3">
            <a:avLst>
              <a:gd name="adj1" fmla="val 49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C35563EB-6594-5D4D-2E7D-95CF97CB77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37983" y="2521266"/>
            <a:ext cx="1123677" cy="395587"/>
          </a:xfrm>
          <a:prstGeom prst="bentConnector3">
            <a:avLst>
              <a:gd name="adj1" fmla="val -668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517306D3-640E-AB23-2E8C-9FB3489999E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96688" y="2841344"/>
            <a:ext cx="775075" cy="236334"/>
          </a:xfrm>
          <a:prstGeom prst="bentConnector3">
            <a:avLst>
              <a:gd name="adj1" fmla="val -84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486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6BAEB-0D03-779D-9EA1-8C196935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41" y="1411470"/>
            <a:ext cx="6629552" cy="798022"/>
          </a:xfrm>
        </p:spPr>
        <p:txBody>
          <a:bodyPr anchor="ctr">
            <a:normAutofit/>
          </a:bodyPr>
          <a:lstStyle/>
          <a:p>
            <a:r>
              <a:rPr lang="en-US" sz="2300" dirty="0"/>
              <a:t>Relays </a:t>
            </a:r>
            <a:br>
              <a:rPr lang="en-US" sz="2300" dirty="0"/>
            </a:br>
            <a:r>
              <a:rPr lang="en-US" sz="2300" dirty="0"/>
              <a:t>overview</a:t>
            </a:r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778F31A1-C98F-7B5C-7953-C7F88C387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5" r="-1" b="-1"/>
          <a:stretch/>
        </p:blipFill>
        <p:spPr>
          <a:xfrm>
            <a:off x="0" y="0"/>
            <a:ext cx="7235470" cy="6858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4B114-08C9-711B-F2FF-41FDCA23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4E9F68-CB5C-C4BA-63BA-7F0D51DEEFAB}"/>
              </a:ext>
            </a:extLst>
          </p:cNvPr>
          <p:cNvGrpSpPr/>
          <p:nvPr/>
        </p:nvGrpSpPr>
        <p:grpSpPr>
          <a:xfrm>
            <a:off x="0" y="2297698"/>
            <a:ext cx="2553858" cy="1599551"/>
            <a:chOff x="0" y="2297698"/>
            <a:chExt cx="2553858" cy="15995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8E5C2-21C3-6521-47E9-72AC5E235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504" b="15072"/>
            <a:stretch/>
          </p:blipFill>
          <p:spPr>
            <a:xfrm>
              <a:off x="1041610" y="2297698"/>
              <a:ext cx="1512248" cy="1599551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127DF3-B83E-393D-0148-B945ED1E74F7}"/>
                </a:ext>
              </a:extLst>
            </p:cNvPr>
            <p:cNvSpPr txBox="1"/>
            <p:nvPr/>
          </p:nvSpPr>
          <p:spPr>
            <a:xfrm>
              <a:off x="0" y="2933812"/>
              <a:ext cx="1041610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CTVT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DD2D50-CB5A-EEDE-9790-953F91C1403B}"/>
              </a:ext>
            </a:extLst>
          </p:cNvPr>
          <p:cNvGrpSpPr/>
          <p:nvPr/>
        </p:nvGrpSpPr>
        <p:grpSpPr>
          <a:xfrm>
            <a:off x="525780" y="5424624"/>
            <a:ext cx="2000014" cy="838857"/>
            <a:chOff x="525780" y="5424624"/>
            <a:chExt cx="2000014" cy="8388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179E-EE18-5A5F-2A6D-4928009C4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327" t="25514" r="13185" b="27820"/>
            <a:stretch/>
          </p:blipFill>
          <p:spPr>
            <a:xfrm>
              <a:off x="1668849" y="5424624"/>
              <a:ext cx="856945" cy="838857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11E6CA-BBCA-60C9-57D4-23A18C34EC11}"/>
                </a:ext>
              </a:extLst>
            </p:cNvPr>
            <p:cNvSpPr txBox="1"/>
            <p:nvPr/>
          </p:nvSpPr>
          <p:spPr>
            <a:xfrm>
              <a:off x="525780" y="5638750"/>
              <a:ext cx="1120630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MPT1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F97E8F-077F-9C39-D5EA-6512CA5FD6FC}"/>
              </a:ext>
            </a:extLst>
          </p:cNvPr>
          <p:cNvGrpSpPr/>
          <p:nvPr/>
        </p:nvGrpSpPr>
        <p:grpSpPr>
          <a:xfrm>
            <a:off x="624841" y="4133221"/>
            <a:ext cx="1900953" cy="888326"/>
            <a:chOff x="624841" y="4133221"/>
            <a:chExt cx="1900953" cy="8883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3239A3-2D4C-24A7-5FCB-B4B0EA764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528" t="42766" r="29375" b="22084"/>
            <a:stretch/>
          </p:blipFill>
          <p:spPr>
            <a:xfrm>
              <a:off x="1646409" y="4133221"/>
              <a:ext cx="879385" cy="888326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30D21F-7C8D-C6FA-74A2-E1D17FB1E4D2}"/>
                </a:ext>
              </a:extLst>
            </p:cNvPr>
            <p:cNvSpPr txBox="1"/>
            <p:nvPr/>
          </p:nvSpPr>
          <p:spPr>
            <a:xfrm>
              <a:off x="624841" y="4327782"/>
              <a:ext cx="984188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52T1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0160F-57CF-24B8-52F1-C7BD73F61060}"/>
              </a:ext>
            </a:extLst>
          </p:cNvPr>
          <p:cNvGrpSpPr/>
          <p:nvPr/>
        </p:nvGrpSpPr>
        <p:grpSpPr>
          <a:xfrm>
            <a:off x="624841" y="1291386"/>
            <a:ext cx="1900953" cy="888326"/>
            <a:chOff x="624841" y="1291386"/>
            <a:chExt cx="1900953" cy="888326"/>
          </a:xfrm>
        </p:grpSpPr>
        <p:pic>
          <p:nvPicPr>
            <p:cNvPr id="1026" name="Picture 2" descr="A large electrical equipment on a concrete surface&#10;&#10;Description automatically generated with medium confidence">
              <a:extLst>
                <a:ext uri="{FF2B5EF4-FFF2-40B4-BE49-F238E27FC236}">
                  <a16:creationId xmlns:a16="http://schemas.microsoft.com/office/drawing/2014/main" id="{57DCDFC3-3838-EF6F-95D2-291BBD684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43" b="7315"/>
            <a:stretch/>
          </p:blipFill>
          <p:spPr bwMode="auto">
            <a:xfrm>
              <a:off x="1668849" y="1291386"/>
              <a:ext cx="856945" cy="888326"/>
            </a:xfrm>
            <a:prstGeom prst="rect">
              <a:avLst/>
            </a:prstGeom>
            <a:noFill/>
            <a:ln w="38100">
              <a:solidFill>
                <a:srgbClr val="004A8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84882E-045E-6EBC-1723-B38F952DBCA5}"/>
                </a:ext>
              </a:extLst>
            </p:cNvPr>
            <p:cNvSpPr txBox="1"/>
            <p:nvPr/>
          </p:nvSpPr>
          <p:spPr>
            <a:xfrm>
              <a:off x="624841" y="1509950"/>
              <a:ext cx="1021567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52L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00A374-6D5D-DE62-AB8E-8AA18231AADF}"/>
              </a:ext>
            </a:extLst>
          </p:cNvPr>
          <p:cNvGrpSpPr/>
          <p:nvPr/>
        </p:nvGrpSpPr>
        <p:grpSpPr>
          <a:xfrm>
            <a:off x="624841" y="375976"/>
            <a:ext cx="1881200" cy="797424"/>
            <a:chOff x="624841" y="375976"/>
            <a:chExt cx="1881200" cy="797424"/>
          </a:xfrm>
        </p:grpSpPr>
        <p:pic>
          <p:nvPicPr>
            <p:cNvPr id="7" name="Picture 6" descr="A power lines on a roof&#10;&#10;Description automatically generated">
              <a:extLst>
                <a:ext uri="{FF2B5EF4-FFF2-40B4-BE49-F238E27FC236}">
                  <a16:creationId xmlns:a16="http://schemas.microsoft.com/office/drawing/2014/main" id="{3443FCBD-0426-5BA9-CD15-8BA3AD8F3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777" r="-4" b="17783"/>
            <a:stretch/>
          </p:blipFill>
          <p:spPr>
            <a:xfrm>
              <a:off x="1668849" y="375976"/>
              <a:ext cx="837192" cy="797424"/>
            </a:xfrm>
            <a:prstGeom prst="rect">
              <a:avLst/>
            </a:prstGeom>
            <a:noFill/>
            <a:ln w="38100">
              <a:solidFill>
                <a:srgbClr val="004A8A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4D99C0-8C0C-2482-9AAD-6E632382A9CE}"/>
                </a:ext>
              </a:extLst>
            </p:cNvPr>
            <p:cNvSpPr txBox="1"/>
            <p:nvPr/>
          </p:nvSpPr>
          <p:spPr>
            <a:xfrm>
              <a:off x="624841" y="513998"/>
              <a:ext cx="1005129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89L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0BD6E5-7B64-3C7D-C94C-3BC9521C4083}"/>
              </a:ext>
            </a:extLst>
          </p:cNvPr>
          <p:cNvGrpSpPr/>
          <p:nvPr/>
        </p:nvGrpSpPr>
        <p:grpSpPr>
          <a:xfrm>
            <a:off x="6248724" y="3296475"/>
            <a:ext cx="2010872" cy="1400387"/>
            <a:chOff x="9253125" y="688985"/>
            <a:chExt cx="2010872" cy="140038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F869A9-FBCD-482E-F223-899996CC6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92" t="48300" r="3980" b="23382"/>
            <a:stretch/>
          </p:blipFill>
          <p:spPr>
            <a:xfrm>
              <a:off x="9253125" y="1291350"/>
              <a:ext cx="2010872" cy="798022"/>
            </a:xfrm>
            <a:prstGeom prst="rect">
              <a:avLst/>
            </a:prstGeom>
            <a:solidFill>
              <a:srgbClr val="004A8A"/>
            </a:solidFill>
            <a:ln w="38100">
              <a:solidFill>
                <a:srgbClr val="004A8A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8EF13E-4F75-7351-61FD-21BA196E2BF9}"/>
                </a:ext>
              </a:extLst>
            </p:cNvPr>
            <p:cNvSpPr txBox="1"/>
            <p:nvPr/>
          </p:nvSpPr>
          <p:spPr>
            <a:xfrm>
              <a:off x="9755996" y="688985"/>
              <a:ext cx="1005129" cy="584775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87T1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SEL 487E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666F64-BCEC-4E75-287D-E308FA7FDD10}"/>
              </a:ext>
            </a:extLst>
          </p:cNvPr>
          <p:cNvGrpSpPr/>
          <p:nvPr/>
        </p:nvGrpSpPr>
        <p:grpSpPr>
          <a:xfrm>
            <a:off x="4140469" y="37064"/>
            <a:ext cx="2017103" cy="1370340"/>
            <a:chOff x="3307032" y="57976"/>
            <a:chExt cx="2017103" cy="13703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1D71D93-842B-A11E-9454-5FDF3F198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532" t="37500" r="2279" b="35833"/>
            <a:stretch/>
          </p:blipFill>
          <p:spPr>
            <a:xfrm>
              <a:off x="3307032" y="642751"/>
              <a:ext cx="2017103" cy="785565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44962A-1191-4669-B38D-D357CBDDFD54}"/>
                </a:ext>
              </a:extLst>
            </p:cNvPr>
            <p:cNvSpPr txBox="1"/>
            <p:nvPr/>
          </p:nvSpPr>
          <p:spPr>
            <a:xfrm>
              <a:off x="3746100" y="57976"/>
              <a:ext cx="1005129" cy="584775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11L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SEL 451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52565B-BB53-A629-8792-A0C3102E4C4A}"/>
              </a:ext>
            </a:extLst>
          </p:cNvPr>
          <p:cNvGrpSpPr/>
          <p:nvPr/>
        </p:nvGrpSpPr>
        <p:grpSpPr>
          <a:xfrm>
            <a:off x="6271518" y="37064"/>
            <a:ext cx="2010872" cy="1307009"/>
            <a:chOff x="5602809" y="2844225"/>
            <a:chExt cx="2010872" cy="130700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7760C1-9F10-8DDB-22E0-34B5D9DB9F8E}"/>
                </a:ext>
              </a:extLst>
            </p:cNvPr>
            <p:cNvSpPr txBox="1"/>
            <p:nvPr/>
          </p:nvSpPr>
          <p:spPr>
            <a:xfrm>
              <a:off x="6087579" y="2844225"/>
              <a:ext cx="1005129" cy="584775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87B-A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SEL 487B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B2B9CE-848B-CB4B-6E9D-DE3DF6800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809" t="38146" r="2707" b="38530"/>
            <a:stretch/>
          </p:blipFill>
          <p:spPr>
            <a:xfrm>
              <a:off x="5602809" y="3429000"/>
              <a:ext cx="2010872" cy="722234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A6A53D-6D4A-947C-3B36-EFD6B1D9C6D4}"/>
              </a:ext>
            </a:extLst>
          </p:cNvPr>
          <p:cNvGrpSpPr/>
          <p:nvPr/>
        </p:nvGrpSpPr>
        <p:grpSpPr>
          <a:xfrm>
            <a:off x="4572000" y="2661491"/>
            <a:ext cx="2034357" cy="1094335"/>
            <a:chOff x="10215812" y="5655026"/>
            <a:chExt cx="2034357" cy="109433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E8AD348-01C0-0DA9-8B3D-60771C384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003" t="30466" b="51667"/>
            <a:stretch/>
          </p:blipFill>
          <p:spPr>
            <a:xfrm>
              <a:off x="10215812" y="6239801"/>
              <a:ext cx="2034357" cy="509560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634B49-AF9C-2370-C6FD-E48CE6E79D08}"/>
                </a:ext>
              </a:extLst>
            </p:cNvPr>
            <p:cNvSpPr txBox="1"/>
            <p:nvPr/>
          </p:nvSpPr>
          <p:spPr>
            <a:xfrm>
              <a:off x="10815049" y="5655026"/>
              <a:ext cx="1005129" cy="584775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RTAC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SEL 3530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99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A5FE6A-8A34-FD04-C5E4-0A7403885BAB}"/>
              </a:ext>
            </a:extLst>
          </p:cNvPr>
          <p:cNvSpPr/>
          <p:nvPr/>
        </p:nvSpPr>
        <p:spPr>
          <a:xfrm>
            <a:off x="0" y="0"/>
            <a:ext cx="7235469" cy="1601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6BAEB-0D03-779D-9EA1-8C196935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631" y="1445887"/>
            <a:ext cx="1399748" cy="83544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800" dirty="0"/>
              <a:t>11L </a:t>
            </a:r>
            <a:br>
              <a:rPr lang="en-US" sz="2800" dirty="0"/>
            </a:br>
            <a:r>
              <a:rPr lang="en-US" sz="2800" i="1" dirty="0"/>
              <a:t>SEL 451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4B114-08C9-711B-F2FF-41FDCA23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4E9F68-CB5C-C4BA-63BA-7F0D51DEEFAB}"/>
              </a:ext>
            </a:extLst>
          </p:cNvPr>
          <p:cNvGrpSpPr/>
          <p:nvPr/>
        </p:nvGrpSpPr>
        <p:grpSpPr>
          <a:xfrm>
            <a:off x="0" y="2297698"/>
            <a:ext cx="2553858" cy="1599551"/>
            <a:chOff x="0" y="2297698"/>
            <a:chExt cx="2553858" cy="15995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8E5C2-21C3-6521-47E9-72AC5E235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04" b="15072"/>
            <a:stretch/>
          </p:blipFill>
          <p:spPr>
            <a:xfrm>
              <a:off x="1041610" y="2297698"/>
              <a:ext cx="1512248" cy="1599551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127DF3-B83E-393D-0148-B945ED1E74F7}"/>
                </a:ext>
              </a:extLst>
            </p:cNvPr>
            <p:cNvSpPr txBox="1"/>
            <p:nvPr/>
          </p:nvSpPr>
          <p:spPr>
            <a:xfrm>
              <a:off x="0" y="2933812"/>
              <a:ext cx="1041610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CTVT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0160F-57CF-24B8-52F1-C7BD73F61060}"/>
              </a:ext>
            </a:extLst>
          </p:cNvPr>
          <p:cNvGrpSpPr/>
          <p:nvPr/>
        </p:nvGrpSpPr>
        <p:grpSpPr>
          <a:xfrm>
            <a:off x="624841" y="1291386"/>
            <a:ext cx="1900953" cy="888326"/>
            <a:chOff x="624841" y="1291386"/>
            <a:chExt cx="1900953" cy="888326"/>
          </a:xfrm>
        </p:grpSpPr>
        <p:pic>
          <p:nvPicPr>
            <p:cNvPr id="1026" name="Picture 2" descr="A large electrical equipment on a concrete surface&#10;&#10;Description automatically generated with medium confidence">
              <a:extLst>
                <a:ext uri="{FF2B5EF4-FFF2-40B4-BE49-F238E27FC236}">
                  <a16:creationId xmlns:a16="http://schemas.microsoft.com/office/drawing/2014/main" id="{57DCDFC3-3838-EF6F-95D2-291BBD684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43" b="7315"/>
            <a:stretch/>
          </p:blipFill>
          <p:spPr bwMode="auto">
            <a:xfrm>
              <a:off x="1668849" y="1291386"/>
              <a:ext cx="856945" cy="888326"/>
            </a:xfrm>
            <a:prstGeom prst="rect">
              <a:avLst/>
            </a:prstGeom>
            <a:noFill/>
            <a:ln w="38100">
              <a:solidFill>
                <a:srgbClr val="004A8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84882E-045E-6EBC-1723-B38F952DBCA5}"/>
                </a:ext>
              </a:extLst>
            </p:cNvPr>
            <p:cNvSpPr txBox="1"/>
            <p:nvPr/>
          </p:nvSpPr>
          <p:spPr>
            <a:xfrm>
              <a:off x="624841" y="1509950"/>
              <a:ext cx="1021567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52L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00A374-6D5D-DE62-AB8E-8AA18231AADF}"/>
              </a:ext>
            </a:extLst>
          </p:cNvPr>
          <p:cNvGrpSpPr/>
          <p:nvPr/>
        </p:nvGrpSpPr>
        <p:grpSpPr>
          <a:xfrm>
            <a:off x="624841" y="375976"/>
            <a:ext cx="1881200" cy="797424"/>
            <a:chOff x="624841" y="375976"/>
            <a:chExt cx="1881200" cy="797424"/>
          </a:xfrm>
        </p:grpSpPr>
        <p:pic>
          <p:nvPicPr>
            <p:cNvPr id="7" name="Picture 6" descr="A power lines on a roof&#10;&#10;Description automatically generated">
              <a:extLst>
                <a:ext uri="{FF2B5EF4-FFF2-40B4-BE49-F238E27FC236}">
                  <a16:creationId xmlns:a16="http://schemas.microsoft.com/office/drawing/2014/main" id="{3443FCBD-0426-5BA9-CD15-8BA3AD8F3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777" r="-4" b="17783"/>
            <a:stretch/>
          </p:blipFill>
          <p:spPr>
            <a:xfrm>
              <a:off x="1668849" y="375976"/>
              <a:ext cx="837192" cy="797424"/>
            </a:xfrm>
            <a:prstGeom prst="rect">
              <a:avLst/>
            </a:prstGeom>
            <a:noFill/>
            <a:ln w="38100">
              <a:solidFill>
                <a:srgbClr val="004A8A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4D99C0-8C0C-2482-9AAD-6E632382A9CE}"/>
                </a:ext>
              </a:extLst>
            </p:cNvPr>
            <p:cNvSpPr txBox="1"/>
            <p:nvPr/>
          </p:nvSpPr>
          <p:spPr>
            <a:xfrm>
              <a:off x="624841" y="513998"/>
              <a:ext cx="1005129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89L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666F64-BCEC-4E75-287D-E308FA7FDD10}"/>
              </a:ext>
            </a:extLst>
          </p:cNvPr>
          <p:cNvGrpSpPr/>
          <p:nvPr/>
        </p:nvGrpSpPr>
        <p:grpSpPr>
          <a:xfrm>
            <a:off x="4140469" y="37064"/>
            <a:ext cx="2017103" cy="1370340"/>
            <a:chOff x="3307032" y="57976"/>
            <a:chExt cx="2017103" cy="13703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1D71D93-842B-A11E-9454-5FDF3F198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32" t="37500" r="2279" b="35833"/>
            <a:stretch/>
          </p:blipFill>
          <p:spPr>
            <a:xfrm>
              <a:off x="3307032" y="642751"/>
              <a:ext cx="2017103" cy="785565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44962A-1191-4669-B38D-D357CBDDFD54}"/>
                </a:ext>
              </a:extLst>
            </p:cNvPr>
            <p:cNvSpPr txBox="1"/>
            <p:nvPr/>
          </p:nvSpPr>
          <p:spPr>
            <a:xfrm>
              <a:off x="3746100" y="57976"/>
              <a:ext cx="1005129" cy="584775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11L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SEL 451</a:t>
              </a:r>
            </a:p>
          </p:txBody>
        </p:sp>
      </p:grp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BC15F281-A970-AAF8-6371-DD477B5EECC0}"/>
              </a:ext>
            </a:extLst>
          </p:cNvPr>
          <p:cNvCxnSpPr>
            <a:cxnSpLocks/>
          </p:cNvCxnSpPr>
          <p:nvPr/>
        </p:nvCxnSpPr>
        <p:spPr>
          <a:xfrm flipV="1">
            <a:off x="2580092" y="1445854"/>
            <a:ext cx="2273139" cy="703669"/>
          </a:xfrm>
          <a:prstGeom prst="bentConnector3">
            <a:avLst>
              <a:gd name="adj1" fmla="val 100283"/>
            </a:avLst>
          </a:prstGeom>
          <a:ln w="76200">
            <a:solidFill>
              <a:srgbClr val="007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D1B5097F-A26F-872E-D6E9-73E10B2D0F28}"/>
              </a:ext>
            </a:extLst>
          </p:cNvPr>
          <p:cNvCxnSpPr>
            <a:cxnSpLocks/>
          </p:cNvCxnSpPr>
          <p:nvPr/>
        </p:nvCxnSpPr>
        <p:spPr>
          <a:xfrm rot="10800000">
            <a:off x="2580092" y="701040"/>
            <a:ext cx="1496608" cy="259080"/>
          </a:xfrm>
          <a:prstGeom prst="bentConnector3">
            <a:avLst>
              <a:gd name="adj1" fmla="val 50000"/>
            </a:avLst>
          </a:prstGeom>
          <a:ln w="76200">
            <a:solidFill>
              <a:srgbClr val="D816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AB178232-5F86-4558-2950-BF4FC9E9B875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2616994" y="1407404"/>
            <a:ext cx="2532027" cy="1683459"/>
          </a:xfrm>
          <a:prstGeom prst="bentConnector2">
            <a:avLst/>
          </a:prstGeom>
          <a:ln w="762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810756AD-BD54-1BB2-DDF5-8B02314F6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783" y="2189846"/>
            <a:ext cx="1567247" cy="1017167"/>
          </a:xfrm>
          <a:prstGeom prst="rect">
            <a:avLst/>
          </a:prstGeom>
        </p:spPr>
      </p:pic>
      <p:cxnSp>
        <p:nvCxnSpPr>
          <p:cNvPr id="1028" name="Connector: Elbow 1027">
            <a:extLst>
              <a:ext uri="{FF2B5EF4-FFF2-40B4-BE49-F238E27FC236}">
                <a16:creationId xmlns:a16="http://schemas.microsoft.com/office/drawing/2014/main" id="{36994B07-19E3-051B-3252-C0EC325412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60904" y="1486942"/>
            <a:ext cx="1754878" cy="497213"/>
          </a:xfrm>
          <a:prstGeom prst="bentConnector3">
            <a:avLst>
              <a:gd name="adj1" fmla="val 1802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CBC155B2-C013-D310-BD31-CC7C01E3D6CC}"/>
              </a:ext>
            </a:extLst>
          </p:cNvPr>
          <p:cNvGrpSpPr/>
          <p:nvPr/>
        </p:nvGrpSpPr>
        <p:grpSpPr>
          <a:xfrm>
            <a:off x="7048499" y="4866502"/>
            <a:ext cx="2002880" cy="1198873"/>
            <a:chOff x="7048499" y="4866502"/>
            <a:chExt cx="2002880" cy="119887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1BEA111-B7E4-9512-F009-951EEA46EEB2}"/>
                </a:ext>
              </a:extLst>
            </p:cNvPr>
            <p:cNvSpPr/>
            <p:nvPr/>
          </p:nvSpPr>
          <p:spPr>
            <a:xfrm>
              <a:off x="7048499" y="4914900"/>
              <a:ext cx="194589" cy="194589"/>
            </a:xfrm>
            <a:prstGeom prst="rect">
              <a:avLst/>
            </a:prstGeom>
            <a:solidFill>
              <a:srgbClr val="D81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3E0A03D-F16B-91CE-1BFB-8F46F6A8A632}"/>
                </a:ext>
              </a:extLst>
            </p:cNvPr>
            <p:cNvSpPr/>
            <p:nvPr/>
          </p:nvSpPr>
          <p:spPr>
            <a:xfrm>
              <a:off x="7050266" y="5143500"/>
              <a:ext cx="194589" cy="194589"/>
            </a:xfrm>
            <a:prstGeom prst="rect">
              <a:avLst/>
            </a:prstGeom>
            <a:solidFill>
              <a:srgbClr val="007DB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6FFD745-A862-D71C-1F08-32654EF0BE43}"/>
                </a:ext>
              </a:extLst>
            </p:cNvPr>
            <p:cNvSpPr/>
            <p:nvPr/>
          </p:nvSpPr>
          <p:spPr>
            <a:xfrm>
              <a:off x="7050265" y="5372100"/>
              <a:ext cx="194589" cy="194589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3F0352D-F1A4-FA77-1F6B-215B156FCE74}"/>
                </a:ext>
              </a:extLst>
            </p:cNvPr>
            <p:cNvSpPr/>
            <p:nvPr/>
          </p:nvSpPr>
          <p:spPr>
            <a:xfrm>
              <a:off x="7048499" y="5600700"/>
              <a:ext cx="194589" cy="194589"/>
            </a:xfrm>
            <a:prstGeom prst="rect">
              <a:avLst/>
            </a:prstGeom>
            <a:solidFill>
              <a:srgbClr val="02C25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74E349F-3D2A-1F75-4A9E-9305ECD1AD0C}"/>
                </a:ext>
              </a:extLst>
            </p:cNvPr>
            <p:cNvSpPr txBox="1"/>
            <p:nvPr/>
          </p:nvSpPr>
          <p:spPr>
            <a:xfrm>
              <a:off x="7254159" y="4866502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OPEN CLOSE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2BC2EA9-DEA8-C608-C7DB-26ADCED1A1C8}"/>
                </a:ext>
              </a:extLst>
            </p:cNvPr>
            <p:cNvSpPr txBox="1"/>
            <p:nvPr/>
          </p:nvSpPr>
          <p:spPr>
            <a:xfrm>
              <a:off x="7240026" y="5333104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VOLTAGE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577A039B-6F4F-CD70-5C2B-79BFBCD4A1D0}"/>
                </a:ext>
              </a:extLst>
            </p:cNvPr>
            <p:cNvSpPr txBox="1"/>
            <p:nvPr/>
          </p:nvSpPr>
          <p:spPr>
            <a:xfrm>
              <a:off x="7244854" y="5575926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METERING DATA</a:t>
              </a: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5110610F-0CE0-A9D8-2C51-FA8F19E19119}"/>
                </a:ext>
              </a:extLst>
            </p:cNvPr>
            <p:cNvSpPr txBox="1"/>
            <p:nvPr/>
          </p:nvSpPr>
          <p:spPr>
            <a:xfrm>
              <a:off x="7235469" y="5104771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CURRENT</a:t>
              </a: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4106AAD2-7092-2B1F-CC51-44B4D5D3FD20}"/>
                </a:ext>
              </a:extLst>
            </p:cNvPr>
            <p:cNvSpPr/>
            <p:nvPr/>
          </p:nvSpPr>
          <p:spPr>
            <a:xfrm>
              <a:off x="7048499" y="5837276"/>
              <a:ext cx="194589" cy="1945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28EB19A6-0A1B-C2F3-CB3C-8A1A6AF76F43}"/>
                </a:ext>
              </a:extLst>
            </p:cNvPr>
            <p:cNvSpPr txBox="1"/>
            <p:nvPr/>
          </p:nvSpPr>
          <p:spPr>
            <a:xfrm>
              <a:off x="7235469" y="5803765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TRIP COIL </a:t>
              </a:r>
            </a:p>
          </p:txBody>
        </p:sp>
      </p:grpSp>
      <p:cxnSp>
        <p:nvCxnSpPr>
          <p:cNvPr id="1069" name="Connector: Elbow 1068">
            <a:extLst>
              <a:ext uri="{FF2B5EF4-FFF2-40B4-BE49-F238E27FC236}">
                <a16:creationId xmlns:a16="http://schemas.microsoft.com/office/drawing/2014/main" id="{A8A72787-D2A7-5473-DE07-25431C512E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88931" y="1464457"/>
            <a:ext cx="1605717" cy="281227"/>
          </a:xfrm>
          <a:prstGeom prst="bentConnector3">
            <a:avLst>
              <a:gd name="adj1" fmla="val 2396"/>
            </a:avLst>
          </a:prstGeom>
          <a:ln w="76200">
            <a:solidFill>
              <a:srgbClr val="D816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235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Rectangle 1060">
            <a:extLst>
              <a:ext uri="{FF2B5EF4-FFF2-40B4-BE49-F238E27FC236}">
                <a16:creationId xmlns:a16="http://schemas.microsoft.com/office/drawing/2014/main" id="{4FB2EC4D-1C33-B155-E02B-C1B76BA2CA6B}"/>
              </a:ext>
            </a:extLst>
          </p:cNvPr>
          <p:cNvSpPr/>
          <p:nvPr/>
        </p:nvSpPr>
        <p:spPr>
          <a:xfrm>
            <a:off x="6374774" y="411480"/>
            <a:ext cx="2769226" cy="1303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99365-2F93-A69C-E52A-7D4196C87EFD}"/>
              </a:ext>
            </a:extLst>
          </p:cNvPr>
          <p:cNvSpPr/>
          <p:nvPr/>
        </p:nvSpPr>
        <p:spPr>
          <a:xfrm>
            <a:off x="0" y="0"/>
            <a:ext cx="7235469" cy="1601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6BAEB-0D03-779D-9EA1-8C196935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091" y="1462256"/>
            <a:ext cx="1641288" cy="83544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800" dirty="0"/>
              <a:t>87B-A </a:t>
            </a:r>
            <a:br>
              <a:rPr lang="en-US" sz="2800" dirty="0"/>
            </a:br>
            <a:r>
              <a:rPr lang="en-US" sz="2800" i="1" dirty="0"/>
              <a:t>SEL-487B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4B114-08C9-711B-F2FF-41FDCA23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F97E8F-077F-9C39-D5EA-6512CA5FD6FC}"/>
              </a:ext>
            </a:extLst>
          </p:cNvPr>
          <p:cNvGrpSpPr/>
          <p:nvPr/>
        </p:nvGrpSpPr>
        <p:grpSpPr>
          <a:xfrm>
            <a:off x="624841" y="4133221"/>
            <a:ext cx="1900953" cy="888326"/>
            <a:chOff x="624841" y="4133221"/>
            <a:chExt cx="1900953" cy="8883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3239A3-2D4C-24A7-5FCB-B4B0EA764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528" t="42766" r="29375" b="22084"/>
            <a:stretch/>
          </p:blipFill>
          <p:spPr>
            <a:xfrm>
              <a:off x="1646409" y="4133221"/>
              <a:ext cx="879385" cy="888326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30D21F-7C8D-C6FA-74A2-E1D17FB1E4D2}"/>
                </a:ext>
              </a:extLst>
            </p:cNvPr>
            <p:cNvSpPr txBox="1"/>
            <p:nvPr/>
          </p:nvSpPr>
          <p:spPr>
            <a:xfrm>
              <a:off x="624841" y="4327782"/>
              <a:ext cx="984188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52T1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0160F-57CF-24B8-52F1-C7BD73F61060}"/>
              </a:ext>
            </a:extLst>
          </p:cNvPr>
          <p:cNvGrpSpPr/>
          <p:nvPr/>
        </p:nvGrpSpPr>
        <p:grpSpPr>
          <a:xfrm>
            <a:off x="624841" y="1291386"/>
            <a:ext cx="1900953" cy="888326"/>
            <a:chOff x="624841" y="1291386"/>
            <a:chExt cx="1900953" cy="888326"/>
          </a:xfrm>
        </p:grpSpPr>
        <p:pic>
          <p:nvPicPr>
            <p:cNvPr id="1026" name="Picture 2" descr="A large electrical equipment on a concrete surface&#10;&#10;Description automatically generated with medium confidence">
              <a:extLst>
                <a:ext uri="{FF2B5EF4-FFF2-40B4-BE49-F238E27FC236}">
                  <a16:creationId xmlns:a16="http://schemas.microsoft.com/office/drawing/2014/main" id="{57DCDFC3-3838-EF6F-95D2-291BBD684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43" b="7315"/>
            <a:stretch/>
          </p:blipFill>
          <p:spPr bwMode="auto">
            <a:xfrm>
              <a:off x="1668849" y="1291386"/>
              <a:ext cx="856945" cy="888326"/>
            </a:xfrm>
            <a:prstGeom prst="rect">
              <a:avLst/>
            </a:prstGeom>
            <a:noFill/>
            <a:ln w="38100">
              <a:solidFill>
                <a:srgbClr val="004A8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84882E-045E-6EBC-1723-B38F952DBCA5}"/>
                </a:ext>
              </a:extLst>
            </p:cNvPr>
            <p:cNvSpPr txBox="1"/>
            <p:nvPr/>
          </p:nvSpPr>
          <p:spPr>
            <a:xfrm>
              <a:off x="624841" y="1509950"/>
              <a:ext cx="1021567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52L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52565B-BB53-A629-8792-A0C3102E4C4A}"/>
              </a:ext>
            </a:extLst>
          </p:cNvPr>
          <p:cNvGrpSpPr/>
          <p:nvPr/>
        </p:nvGrpSpPr>
        <p:grpSpPr>
          <a:xfrm>
            <a:off x="6271518" y="37064"/>
            <a:ext cx="2010872" cy="1307009"/>
            <a:chOff x="5602809" y="2844225"/>
            <a:chExt cx="2010872" cy="130700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7760C1-9F10-8DDB-22E0-34B5D9DB9F8E}"/>
                </a:ext>
              </a:extLst>
            </p:cNvPr>
            <p:cNvSpPr txBox="1"/>
            <p:nvPr/>
          </p:nvSpPr>
          <p:spPr>
            <a:xfrm>
              <a:off x="6087579" y="2844225"/>
              <a:ext cx="1005129" cy="584775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87B-A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SEL 487B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B2B9CE-848B-CB4B-6E9D-DE3DF6800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809" t="38146" r="2707" b="38530"/>
            <a:stretch/>
          </p:blipFill>
          <p:spPr>
            <a:xfrm>
              <a:off x="5602809" y="3429000"/>
              <a:ext cx="2010872" cy="722234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217CF55-BD9E-914A-97E4-7C8BB189F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518" y="2239351"/>
            <a:ext cx="1567247" cy="1017167"/>
          </a:xfrm>
          <a:prstGeom prst="rect">
            <a:avLst/>
          </a:prstGeom>
        </p:spPr>
      </p:pic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44F04CCD-749A-E9C6-BA24-340855C3E88A}"/>
              </a:ext>
            </a:extLst>
          </p:cNvPr>
          <p:cNvCxnSpPr>
            <a:cxnSpLocks/>
          </p:cNvCxnSpPr>
          <p:nvPr/>
        </p:nvCxnSpPr>
        <p:spPr>
          <a:xfrm flipV="1">
            <a:off x="2588276" y="789408"/>
            <a:ext cx="3611876" cy="554665"/>
          </a:xfrm>
          <a:prstGeom prst="bentConnector3">
            <a:avLst>
              <a:gd name="adj1" fmla="val 50000"/>
            </a:avLst>
          </a:prstGeom>
          <a:ln w="76200">
            <a:solidFill>
              <a:srgbClr val="007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C4D8FF04-BD88-E75E-137E-5114A42B0A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88276" y="976212"/>
            <a:ext cx="3595658" cy="533737"/>
          </a:xfrm>
          <a:prstGeom prst="bentConnector3">
            <a:avLst>
              <a:gd name="adj1" fmla="val 45126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Connector: Elbow 1047">
            <a:extLst>
              <a:ext uri="{FF2B5EF4-FFF2-40B4-BE49-F238E27FC236}">
                <a16:creationId xmlns:a16="http://schemas.microsoft.com/office/drawing/2014/main" id="{5212AAD4-721C-3977-4193-10088738893B}"/>
              </a:ext>
            </a:extLst>
          </p:cNvPr>
          <p:cNvCxnSpPr>
            <a:cxnSpLocks/>
          </p:cNvCxnSpPr>
          <p:nvPr/>
        </p:nvCxnSpPr>
        <p:spPr>
          <a:xfrm flipV="1">
            <a:off x="2588276" y="1427091"/>
            <a:ext cx="4029932" cy="3564009"/>
          </a:xfrm>
          <a:prstGeom prst="bentConnector3">
            <a:avLst>
              <a:gd name="adj1" fmla="val 100108"/>
            </a:avLst>
          </a:prstGeom>
          <a:ln w="76200">
            <a:solidFill>
              <a:srgbClr val="007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Connector: Elbow 1048">
            <a:extLst>
              <a:ext uri="{FF2B5EF4-FFF2-40B4-BE49-F238E27FC236}">
                <a16:creationId xmlns:a16="http://schemas.microsoft.com/office/drawing/2014/main" id="{7B359421-7C5B-391D-8C2F-74C8DA0CC8C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88277" y="1427086"/>
            <a:ext cx="3783337" cy="3358273"/>
          </a:xfrm>
          <a:prstGeom prst="bentConnector3">
            <a:avLst>
              <a:gd name="adj1" fmla="val -1158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28E93C8B-C31A-C4FB-3711-9E67D5BD814B}"/>
              </a:ext>
            </a:extLst>
          </p:cNvPr>
          <p:cNvGrpSpPr/>
          <p:nvPr/>
        </p:nvGrpSpPr>
        <p:grpSpPr>
          <a:xfrm>
            <a:off x="7048499" y="4866502"/>
            <a:ext cx="2002880" cy="1198873"/>
            <a:chOff x="7048499" y="4866502"/>
            <a:chExt cx="2002880" cy="1198873"/>
          </a:xfrm>
        </p:grpSpPr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652CDAA5-D2CA-389D-1FAA-360DC311112C}"/>
                </a:ext>
              </a:extLst>
            </p:cNvPr>
            <p:cNvSpPr/>
            <p:nvPr/>
          </p:nvSpPr>
          <p:spPr>
            <a:xfrm>
              <a:off x="7048499" y="4914900"/>
              <a:ext cx="194589" cy="194589"/>
            </a:xfrm>
            <a:prstGeom prst="rect">
              <a:avLst/>
            </a:prstGeom>
            <a:solidFill>
              <a:srgbClr val="D81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B82D01C3-23B3-B86B-EA9D-597DB763C73B}"/>
                </a:ext>
              </a:extLst>
            </p:cNvPr>
            <p:cNvSpPr/>
            <p:nvPr/>
          </p:nvSpPr>
          <p:spPr>
            <a:xfrm>
              <a:off x="7050266" y="5143500"/>
              <a:ext cx="194589" cy="194589"/>
            </a:xfrm>
            <a:prstGeom prst="rect">
              <a:avLst/>
            </a:prstGeom>
            <a:solidFill>
              <a:srgbClr val="007DB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096E3156-5A3F-7D2A-E589-AA3C8DAC50FE}"/>
                </a:ext>
              </a:extLst>
            </p:cNvPr>
            <p:cNvSpPr/>
            <p:nvPr/>
          </p:nvSpPr>
          <p:spPr>
            <a:xfrm>
              <a:off x="7050265" y="5372100"/>
              <a:ext cx="194589" cy="194589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17C54B81-EF79-CA9E-59DB-C01992F0BA4D}"/>
                </a:ext>
              </a:extLst>
            </p:cNvPr>
            <p:cNvSpPr/>
            <p:nvPr/>
          </p:nvSpPr>
          <p:spPr>
            <a:xfrm>
              <a:off x="7048499" y="5600700"/>
              <a:ext cx="194589" cy="194589"/>
            </a:xfrm>
            <a:prstGeom prst="rect">
              <a:avLst/>
            </a:prstGeom>
            <a:solidFill>
              <a:srgbClr val="02C25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89" name="TextBox 1088">
              <a:extLst>
                <a:ext uri="{FF2B5EF4-FFF2-40B4-BE49-F238E27FC236}">
                  <a16:creationId xmlns:a16="http://schemas.microsoft.com/office/drawing/2014/main" id="{C0277DD5-69AF-EF15-3FC5-70E57E5CF615}"/>
                </a:ext>
              </a:extLst>
            </p:cNvPr>
            <p:cNvSpPr txBox="1"/>
            <p:nvPr/>
          </p:nvSpPr>
          <p:spPr>
            <a:xfrm>
              <a:off x="7254159" y="4866502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OPEN CLOSE</a:t>
              </a:r>
            </a:p>
          </p:txBody>
        </p:sp>
        <p:sp>
          <p:nvSpPr>
            <p:cNvPr id="1090" name="TextBox 1089">
              <a:extLst>
                <a:ext uri="{FF2B5EF4-FFF2-40B4-BE49-F238E27FC236}">
                  <a16:creationId xmlns:a16="http://schemas.microsoft.com/office/drawing/2014/main" id="{BE2B57D3-6791-0349-AB6C-BA6DC5931C38}"/>
                </a:ext>
              </a:extLst>
            </p:cNvPr>
            <p:cNvSpPr txBox="1"/>
            <p:nvPr/>
          </p:nvSpPr>
          <p:spPr>
            <a:xfrm>
              <a:off x="7240026" y="5333104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VOLTAGE</a:t>
              </a:r>
            </a:p>
          </p:txBody>
        </p:sp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10C8F00A-EE21-9CA6-E6D2-12F3B6C2D7C2}"/>
                </a:ext>
              </a:extLst>
            </p:cNvPr>
            <p:cNvSpPr txBox="1"/>
            <p:nvPr/>
          </p:nvSpPr>
          <p:spPr>
            <a:xfrm>
              <a:off x="7244854" y="5575926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METERING DATA</a:t>
              </a:r>
            </a:p>
          </p:txBody>
        </p:sp>
        <p:sp>
          <p:nvSpPr>
            <p:cNvPr id="1092" name="TextBox 1091">
              <a:extLst>
                <a:ext uri="{FF2B5EF4-FFF2-40B4-BE49-F238E27FC236}">
                  <a16:creationId xmlns:a16="http://schemas.microsoft.com/office/drawing/2014/main" id="{FE7A9208-C963-8328-2747-CB16EC0790B7}"/>
                </a:ext>
              </a:extLst>
            </p:cNvPr>
            <p:cNvSpPr txBox="1"/>
            <p:nvPr/>
          </p:nvSpPr>
          <p:spPr>
            <a:xfrm>
              <a:off x="7235469" y="5104771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CURRENT</a:t>
              </a: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82E5E05A-532B-AAEA-A280-BAFEFCD0CCD1}"/>
                </a:ext>
              </a:extLst>
            </p:cNvPr>
            <p:cNvSpPr/>
            <p:nvPr/>
          </p:nvSpPr>
          <p:spPr>
            <a:xfrm>
              <a:off x="7048499" y="5837276"/>
              <a:ext cx="194589" cy="1945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D54DA3BF-5980-0890-B341-50770C41554E}"/>
                </a:ext>
              </a:extLst>
            </p:cNvPr>
            <p:cNvSpPr txBox="1"/>
            <p:nvPr/>
          </p:nvSpPr>
          <p:spPr>
            <a:xfrm>
              <a:off x="7235469" y="5803765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TRIP COIL </a:t>
              </a:r>
            </a:p>
          </p:txBody>
        </p: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4D4A0FAB-10F7-C21C-6AF7-0B79A73D26BE}"/>
              </a:ext>
            </a:extLst>
          </p:cNvPr>
          <p:cNvGrpSpPr/>
          <p:nvPr/>
        </p:nvGrpSpPr>
        <p:grpSpPr>
          <a:xfrm>
            <a:off x="0" y="2297698"/>
            <a:ext cx="2553858" cy="1599551"/>
            <a:chOff x="0" y="2297698"/>
            <a:chExt cx="2553858" cy="1599551"/>
          </a:xfrm>
        </p:grpSpPr>
        <p:pic>
          <p:nvPicPr>
            <p:cNvPr id="1106" name="Picture 1105">
              <a:extLst>
                <a:ext uri="{FF2B5EF4-FFF2-40B4-BE49-F238E27FC236}">
                  <a16:creationId xmlns:a16="http://schemas.microsoft.com/office/drawing/2014/main" id="{0D8E990E-B733-9FA3-0172-36CC22CF2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504" b="15072"/>
            <a:stretch/>
          </p:blipFill>
          <p:spPr>
            <a:xfrm>
              <a:off x="1041610" y="2297698"/>
              <a:ext cx="1512248" cy="1599551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107" name="TextBox 1106">
              <a:extLst>
                <a:ext uri="{FF2B5EF4-FFF2-40B4-BE49-F238E27FC236}">
                  <a16:creationId xmlns:a16="http://schemas.microsoft.com/office/drawing/2014/main" id="{7B7A9AD7-313C-8CAD-32A8-B04E23683D25}"/>
                </a:ext>
              </a:extLst>
            </p:cNvPr>
            <p:cNvSpPr txBox="1"/>
            <p:nvPr/>
          </p:nvSpPr>
          <p:spPr>
            <a:xfrm>
              <a:off x="0" y="2933812"/>
              <a:ext cx="1041610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CTVT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05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8B3B-60D9-456F-9147-68A0E79F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7A01A-0B36-4162-B5AF-800CB452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19E911-FC29-0A3B-8B55-8DFB885A4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42"/>
          <a:stretch/>
        </p:blipFill>
        <p:spPr>
          <a:xfrm>
            <a:off x="0" y="1395412"/>
            <a:ext cx="9144000" cy="54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89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3EE7BA-9DE5-2250-20C1-A1AFB350D9B3}"/>
              </a:ext>
            </a:extLst>
          </p:cNvPr>
          <p:cNvSpPr/>
          <p:nvPr/>
        </p:nvSpPr>
        <p:spPr>
          <a:xfrm>
            <a:off x="0" y="-8209"/>
            <a:ext cx="7235469" cy="1601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6BAEB-0D03-779D-9EA1-8C196935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151" y="1462256"/>
            <a:ext cx="1576228" cy="83544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800" dirty="0"/>
              <a:t>87T1 </a:t>
            </a:r>
            <a:br>
              <a:rPr lang="en-US" sz="2800" dirty="0"/>
            </a:br>
            <a:r>
              <a:rPr lang="en-US" sz="2800" i="1" dirty="0"/>
              <a:t>SEL 487E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4B114-08C9-711B-F2FF-41FDCA23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DD2D50-CB5A-EEDE-9790-953F91C1403B}"/>
              </a:ext>
            </a:extLst>
          </p:cNvPr>
          <p:cNvGrpSpPr/>
          <p:nvPr/>
        </p:nvGrpSpPr>
        <p:grpSpPr>
          <a:xfrm>
            <a:off x="525780" y="5424624"/>
            <a:ext cx="2000014" cy="838857"/>
            <a:chOff x="525780" y="5424624"/>
            <a:chExt cx="2000014" cy="8388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179E-EE18-5A5F-2A6D-4928009C4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27" t="25514" r="13185" b="27820"/>
            <a:stretch/>
          </p:blipFill>
          <p:spPr>
            <a:xfrm>
              <a:off x="1668849" y="5424624"/>
              <a:ext cx="856945" cy="838857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11E6CA-BBCA-60C9-57D4-23A18C34EC11}"/>
                </a:ext>
              </a:extLst>
            </p:cNvPr>
            <p:cNvSpPr txBox="1"/>
            <p:nvPr/>
          </p:nvSpPr>
          <p:spPr>
            <a:xfrm>
              <a:off x="525780" y="5638750"/>
              <a:ext cx="1120630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MPT1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F97E8F-077F-9C39-D5EA-6512CA5FD6FC}"/>
              </a:ext>
            </a:extLst>
          </p:cNvPr>
          <p:cNvGrpSpPr/>
          <p:nvPr/>
        </p:nvGrpSpPr>
        <p:grpSpPr>
          <a:xfrm>
            <a:off x="624841" y="4133221"/>
            <a:ext cx="1900953" cy="888326"/>
            <a:chOff x="624841" y="4133221"/>
            <a:chExt cx="1900953" cy="8883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3239A3-2D4C-24A7-5FCB-B4B0EA764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528" t="42766" r="29375" b="22084"/>
            <a:stretch/>
          </p:blipFill>
          <p:spPr>
            <a:xfrm>
              <a:off x="1646409" y="4133221"/>
              <a:ext cx="879385" cy="888326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30D21F-7C8D-C6FA-74A2-E1D17FB1E4D2}"/>
                </a:ext>
              </a:extLst>
            </p:cNvPr>
            <p:cNvSpPr txBox="1"/>
            <p:nvPr/>
          </p:nvSpPr>
          <p:spPr>
            <a:xfrm>
              <a:off x="624841" y="4327782"/>
              <a:ext cx="984188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52T1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0BD6E5-7B64-3C7D-C94C-3BC9521C4083}"/>
              </a:ext>
            </a:extLst>
          </p:cNvPr>
          <p:cNvGrpSpPr/>
          <p:nvPr/>
        </p:nvGrpSpPr>
        <p:grpSpPr>
          <a:xfrm>
            <a:off x="6248724" y="3296475"/>
            <a:ext cx="2010872" cy="1400387"/>
            <a:chOff x="9253125" y="688985"/>
            <a:chExt cx="2010872" cy="140038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F869A9-FBCD-482E-F223-899996CC6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2" t="48300" r="3980" b="23382"/>
            <a:stretch/>
          </p:blipFill>
          <p:spPr>
            <a:xfrm>
              <a:off x="9253125" y="1291350"/>
              <a:ext cx="2010872" cy="798022"/>
            </a:xfrm>
            <a:prstGeom prst="rect">
              <a:avLst/>
            </a:prstGeom>
            <a:solidFill>
              <a:srgbClr val="004A8A"/>
            </a:solidFill>
            <a:ln w="38100">
              <a:solidFill>
                <a:srgbClr val="004A8A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8EF13E-4F75-7351-61FD-21BA196E2BF9}"/>
                </a:ext>
              </a:extLst>
            </p:cNvPr>
            <p:cNvSpPr txBox="1"/>
            <p:nvPr/>
          </p:nvSpPr>
          <p:spPr>
            <a:xfrm>
              <a:off x="9755996" y="688985"/>
              <a:ext cx="1005129" cy="584775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87T1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SEL 487E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905D42C-66AE-178F-F4D3-3F18100A2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345" y="2186443"/>
            <a:ext cx="1684005" cy="1110032"/>
          </a:xfrm>
          <a:prstGeom prst="rect">
            <a:avLst/>
          </a:prstGeom>
        </p:spPr>
      </p:pic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8F49045F-0103-7358-B786-D237B968E1E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78791" y="4327782"/>
            <a:ext cx="3598175" cy="431900"/>
          </a:xfrm>
          <a:prstGeom prst="bentConnector3">
            <a:avLst>
              <a:gd name="adj1" fmla="val 55083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2437995-55FD-4E3B-6977-A471E47D9A36}"/>
              </a:ext>
            </a:extLst>
          </p:cNvPr>
          <p:cNvGrpSpPr/>
          <p:nvPr/>
        </p:nvGrpSpPr>
        <p:grpSpPr>
          <a:xfrm>
            <a:off x="7048499" y="4866502"/>
            <a:ext cx="2002880" cy="1198873"/>
            <a:chOff x="7048499" y="4866502"/>
            <a:chExt cx="2002880" cy="119887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BDC57A0-9361-9780-C09F-E6FCEF244FAE}"/>
                </a:ext>
              </a:extLst>
            </p:cNvPr>
            <p:cNvSpPr/>
            <p:nvPr/>
          </p:nvSpPr>
          <p:spPr>
            <a:xfrm>
              <a:off x="7048499" y="4914900"/>
              <a:ext cx="194589" cy="194589"/>
            </a:xfrm>
            <a:prstGeom prst="rect">
              <a:avLst/>
            </a:prstGeom>
            <a:solidFill>
              <a:srgbClr val="D81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B7F7FDD-CFCA-F8DB-FD61-280B333081C8}"/>
                </a:ext>
              </a:extLst>
            </p:cNvPr>
            <p:cNvSpPr/>
            <p:nvPr/>
          </p:nvSpPr>
          <p:spPr>
            <a:xfrm>
              <a:off x="7050266" y="5143500"/>
              <a:ext cx="194589" cy="194589"/>
            </a:xfrm>
            <a:prstGeom prst="rect">
              <a:avLst/>
            </a:prstGeom>
            <a:solidFill>
              <a:srgbClr val="007DB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FF50197-5C40-1032-C471-FFCE21506EB1}"/>
                </a:ext>
              </a:extLst>
            </p:cNvPr>
            <p:cNvSpPr/>
            <p:nvPr/>
          </p:nvSpPr>
          <p:spPr>
            <a:xfrm>
              <a:off x="7050265" y="5372100"/>
              <a:ext cx="194589" cy="194589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ACD24A-0FB2-CE4B-F851-E998CF950A5A}"/>
                </a:ext>
              </a:extLst>
            </p:cNvPr>
            <p:cNvSpPr/>
            <p:nvPr/>
          </p:nvSpPr>
          <p:spPr>
            <a:xfrm>
              <a:off x="7048499" y="5600700"/>
              <a:ext cx="194589" cy="194589"/>
            </a:xfrm>
            <a:prstGeom prst="rect">
              <a:avLst/>
            </a:prstGeom>
            <a:solidFill>
              <a:srgbClr val="02C25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7593222-0D2B-543E-F5FA-6ED70C4512F9}"/>
                </a:ext>
              </a:extLst>
            </p:cNvPr>
            <p:cNvSpPr txBox="1"/>
            <p:nvPr/>
          </p:nvSpPr>
          <p:spPr>
            <a:xfrm>
              <a:off x="7254159" y="4866502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OPEN CLOSE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97A2E4E-8299-4975-8CBA-E01F422FD541}"/>
                </a:ext>
              </a:extLst>
            </p:cNvPr>
            <p:cNvSpPr txBox="1"/>
            <p:nvPr/>
          </p:nvSpPr>
          <p:spPr>
            <a:xfrm>
              <a:off x="7240026" y="5333104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VOLTAGE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072EDC6-5FDB-3F18-9B94-D4D7C596DBE1}"/>
                </a:ext>
              </a:extLst>
            </p:cNvPr>
            <p:cNvSpPr txBox="1"/>
            <p:nvPr/>
          </p:nvSpPr>
          <p:spPr>
            <a:xfrm>
              <a:off x="7244854" y="5575926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METERING DATA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F06364-D539-5641-D8A6-F978CED7D554}"/>
                </a:ext>
              </a:extLst>
            </p:cNvPr>
            <p:cNvSpPr txBox="1"/>
            <p:nvPr/>
          </p:nvSpPr>
          <p:spPr>
            <a:xfrm>
              <a:off x="7235469" y="5104771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CURRENT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DD8A2C8-FE93-A47A-F072-3C11777D5607}"/>
                </a:ext>
              </a:extLst>
            </p:cNvPr>
            <p:cNvSpPr/>
            <p:nvPr/>
          </p:nvSpPr>
          <p:spPr>
            <a:xfrm>
              <a:off x="7048499" y="5837276"/>
              <a:ext cx="194589" cy="1945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C448544-04AE-26DF-1FA2-654E11712B92}"/>
                </a:ext>
              </a:extLst>
            </p:cNvPr>
            <p:cNvSpPr txBox="1"/>
            <p:nvPr/>
          </p:nvSpPr>
          <p:spPr>
            <a:xfrm>
              <a:off x="7235469" y="5803765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TRIP COIL </a:t>
              </a:r>
            </a:p>
          </p:txBody>
        </p:sp>
      </p:grp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1B9C7937-7558-D2BD-F8B0-8607DE58FC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78791" y="4457697"/>
            <a:ext cx="3598172" cy="539609"/>
          </a:xfrm>
          <a:prstGeom prst="bentConnector3">
            <a:avLst>
              <a:gd name="adj1" fmla="val 50000"/>
            </a:avLst>
          </a:prstGeom>
          <a:ln w="76200">
            <a:solidFill>
              <a:srgbClr val="D816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nector: Elbow 1026">
            <a:extLst>
              <a:ext uri="{FF2B5EF4-FFF2-40B4-BE49-F238E27FC236}">
                <a16:creationId xmlns:a16="http://schemas.microsoft.com/office/drawing/2014/main" id="{EA5763D6-88A5-FAC8-8266-2DD74DF11729}"/>
              </a:ext>
            </a:extLst>
          </p:cNvPr>
          <p:cNvCxnSpPr>
            <a:cxnSpLocks/>
          </p:cNvCxnSpPr>
          <p:nvPr/>
        </p:nvCxnSpPr>
        <p:spPr>
          <a:xfrm flipV="1">
            <a:off x="2578790" y="3998793"/>
            <a:ext cx="3598173" cy="192207"/>
          </a:xfrm>
          <a:prstGeom prst="bentConnector3">
            <a:avLst>
              <a:gd name="adj1" fmla="val 38564"/>
            </a:avLst>
          </a:prstGeom>
          <a:ln w="76200">
            <a:solidFill>
              <a:srgbClr val="007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Connector: Elbow 1038">
            <a:extLst>
              <a:ext uri="{FF2B5EF4-FFF2-40B4-BE49-F238E27FC236}">
                <a16:creationId xmlns:a16="http://schemas.microsoft.com/office/drawing/2014/main" id="{190C5D9A-84F4-52D8-5CB7-0B211DE720A9}"/>
              </a:ext>
            </a:extLst>
          </p:cNvPr>
          <p:cNvCxnSpPr>
            <a:cxnSpLocks/>
          </p:cNvCxnSpPr>
          <p:nvPr/>
        </p:nvCxnSpPr>
        <p:spPr>
          <a:xfrm flipV="1">
            <a:off x="2578790" y="4759682"/>
            <a:ext cx="3879160" cy="1441979"/>
          </a:xfrm>
          <a:prstGeom prst="bentConnector3">
            <a:avLst>
              <a:gd name="adj1" fmla="val 100091"/>
            </a:avLst>
          </a:prstGeom>
          <a:ln w="76200">
            <a:solidFill>
              <a:srgbClr val="007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863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10DDDA-DA0C-0F2A-4DDB-B10ABF4AAA1C}"/>
              </a:ext>
            </a:extLst>
          </p:cNvPr>
          <p:cNvSpPr/>
          <p:nvPr/>
        </p:nvSpPr>
        <p:spPr>
          <a:xfrm>
            <a:off x="0" y="0"/>
            <a:ext cx="7235469" cy="1601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6BAEB-0D03-779D-9EA1-8C196935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151" y="1462256"/>
            <a:ext cx="1576228" cy="83544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800" dirty="0"/>
              <a:t>RTAC</a:t>
            </a:r>
            <a:br>
              <a:rPr lang="en-US" sz="2800" dirty="0"/>
            </a:br>
            <a:r>
              <a:rPr lang="en-US" sz="2800" i="1" dirty="0"/>
              <a:t>SEL 3530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4B114-08C9-711B-F2FF-41FDCA23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4E9F68-CB5C-C4BA-63BA-7F0D51DEEFAB}"/>
              </a:ext>
            </a:extLst>
          </p:cNvPr>
          <p:cNvGrpSpPr/>
          <p:nvPr/>
        </p:nvGrpSpPr>
        <p:grpSpPr>
          <a:xfrm>
            <a:off x="0" y="2297698"/>
            <a:ext cx="2553858" cy="1599551"/>
            <a:chOff x="0" y="2297698"/>
            <a:chExt cx="2553858" cy="15995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8E5C2-21C3-6521-47E9-72AC5E235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04" b="15072"/>
            <a:stretch/>
          </p:blipFill>
          <p:spPr>
            <a:xfrm>
              <a:off x="1041610" y="2297698"/>
              <a:ext cx="1512248" cy="1599551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127DF3-B83E-393D-0148-B945ED1E74F7}"/>
                </a:ext>
              </a:extLst>
            </p:cNvPr>
            <p:cNvSpPr txBox="1"/>
            <p:nvPr/>
          </p:nvSpPr>
          <p:spPr>
            <a:xfrm>
              <a:off x="0" y="2933812"/>
              <a:ext cx="1041610" cy="523220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CTVT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13D528-18E7-EC12-2B2D-481820CC9BB8}"/>
              </a:ext>
            </a:extLst>
          </p:cNvPr>
          <p:cNvGrpSpPr/>
          <p:nvPr/>
        </p:nvGrpSpPr>
        <p:grpSpPr>
          <a:xfrm>
            <a:off x="4572000" y="2661491"/>
            <a:ext cx="2034357" cy="1094335"/>
            <a:chOff x="4572000" y="2661491"/>
            <a:chExt cx="2034357" cy="109433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E8AD348-01C0-0DA9-8B3D-60771C384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3" t="30466" b="51667"/>
            <a:stretch/>
          </p:blipFill>
          <p:spPr>
            <a:xfrm>
              <a:off x="4572000" y="3246266"/>
              <a:ext cx="2034357" cy="509560"/>
            </a:xfrm>
            <a:prstGeom prst="rect">
              <a:avLst/>
            </a:prstGeom>
            <a:ln w="38100">
              <a:solidFill>
                <a:srgbClr val="004A8A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634B49-AF9C-2370-C6FD-E48CE6E79D08}"/>
                </a:ext>
              </a:extLst>
            </p:cNvPr>
            <p:cNvSpPr txBox="1"/>
            <p:nvPr/>
          </p:nvSpPr>
          <p:spPr>
            <a:xfrm>
              <a:off x="5171237" y="2661491"/>
              <a:ext cx="1005129" cy="584775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RTAC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SEL 3530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827A6A-DE38-F193-EFEE-02A8D75D0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41" y="2259949"/>
            <a:ext cx="1576228" cy="10189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982BA68-3297-2E3A-8922-EF83971FB2AD}"/>
              </a:ext>
            </a:extLst>
          </p:cNvPr>
          <p:cNvGrpSpPr/>
          <p:nvPr/>
        </p:nvGrpSpPr>
        <p:grpSpPr>
          <a:xfrm>
            <a:off x="7048499" y="4866502"/>
            <a:ext cx="2002880" cy="1198873"/>
            <a:chOff x="7048499" y="4866502"/>
            <a:chExt cx="2002880" cy="119887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D3470C-BE31-8D5D-D89C-8F4DFD9D6A43}"/>
                </a:ext>
              </a:extLst>
            </p:cNvPr>
            <p:cNvSpPr/>
            <p:nvPr/>
          </p:nvSpPr>
          <p:spPr>
            <a:xfrm>
              <a:off x="7048499" y="4914900"/>
              <a:ext cx="194589" cy="194589"/>
            </a:xfrm>
            <a:prstGeom prst="rect">
              <a:avLst/>
            </a:prstGeom>
            <a:solidFill>
              <a:srgbClr val="D81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ADDDF6E-C377-311E-519F-BB6C6319999C}"/>
                </a:ext>
              </a:extLst>
            </p:cNvPr>
            <p:cNvSpPr/>
            <p:nvPr/>
          </p:nvSpPr>
          <p:spPr>
            <a:xfrm>
              <a:off x="7050266" y="5143500"/>
              <a:ext cx="194589" cy="194589"/>
            </a:xfrm>
            <a:prstGeom prst="rect">
              <a:avLst/>
            </a:prstGeom>
            <a:solidFill>
              <a:srgbClr val="007DB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73D4B71-6285-0DC8-BC72-837786592225}"/>
                </a:ext>
              </a:extLst>
            </p:cNvPr>
            <p:cNvSpPr/>
            <p:nvPr/>
          </p:nvSpPr>
          <p:spPr>
            <a:xfrm>
              <a:off x="7050265" y="5372100"/>
              <a:ext cx="194589" cy="194589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7B47A4F-8B1D-4381-B3B8-B086B9534633}"/>
                </a:ext>
              </a:extLst>
            </p:cNvPr>
            <p:cNvSpPr/>
            <p:nvPr/>
          </p:nvSpPr>
          <p:spPr>
            <a:xfrm>
              <a:off x="7048499" y="5600700"/>
              <a:ext cx="194589" cy="194589"/>
            </a:xfrm>
            <a:prstGeom prst="rect">
              <a:avLst/>
            </a:prstGeom>
            <a:solidFill>
              <a:srgbClr val="02C25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A4D508-B76B-66BD-93BC-34B5ACEA86E0}"/>
                </a:ext>
              </a:extLst>
            </p:cNvPr>
            <p:cNvSpPr txBox="1"/>
            <p:nvPr/>
          </p:nvSpPr>
          <p:spPr>
            <a:xfrm>
              <a:off x="7254159" y="4866502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OPEN CLOSE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19BD98-8DF2-A53F-9312-6C7682C3EBAF}"/>
                </a:ext>
              </a:extLst>
            </p:cNvPr>
            <p:cNvSpPr txBox="1"/>
            <p:nvPr/>
          </p:nvSpPr>
          <p:spPr>
            <a:xfrm>
              <a:off x="7240026" y="5333104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VOLTAGE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27B5899-E083-5F4D-8840-C6613EF3EC5C}"/>
                </a:ext>
              </a:extLst>
            </p:cNvPr>
            <p:cNvSpPr txBox="1"/>
            <p:nvPr/>
          </p:nvSpPr>
          <p:spPr>
            <a:xfrm>
              <a:off x="7244854" y="5575926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METERING DATA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B474B6-3A11-3DC9-D0F7-19C09B837A1F}"/>
                </a:ext>
              </a:extLst>
            </p:cNvPr>
            <p:cNvSpPr txBox="1"/>
            <p:nvPr/>
          </p:nvSpPr>
          <p:spPr>
            <a:xfrm>
              <a:off x="7235469" y="5104771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CURRENT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5219142-5A09-4633-F48C-3998CF6716E4}"/>
                </a:ext>
              </a:extLst>
            </p:cNvPr>
            <p:cNvSpPr/>
            <p:nvPr/>
          </p:nvSpPr>
          <p:spPr>
            <a:xfrm>
              <a:off x="7048499" y="5837276"/>
              <a:ext cx="194589" cy="1945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99D884-048D-9CA1-928A-922E60F91F26}"/>
                </a:ext>
              </a:extLst>
            </p:cNvPr>
            <p:cNvSpPr txBox="1"/>
            <p:nvPr/>
          </p:nvSpPr>
          <p:spPr>
            <a:xfrm>
              <a:off x="7235469" y="5803765"/>
              <a:ext cx="1797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TRIP COIL </a:t>
              </a:r>
            </a:p>
          </p:txBody>
        </p:sp>
      </p:grp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E2852F49-B805-B996-14DA-3CBE30E8829B}"/>
              </a:ext>
            </a:extLst>
          </p:cNvPr>
          <p:cNvCxnSpPr>
            <a:cxnSpLocks/>
          </p:cNvCxnSpPr>
          <p:nvPr/>
        </p:nvCxnSpPr>
        <p:spPr>
          <a:xfrm>
            <a:off x="2596958" y="3093070"/>
            <a:ext cx="1905192" cy="407976"/>
          </a:xfrm>
          <a:prstGeom prst="bentConnector3">
            <a:avLst>
              <a:gd name="adj1" fmla="val 50000"/>
            </a:avLst>
          </a:prstGeom>
          <a:ln w="76200">
            <a:solidFill>
              <a:srgbClr val="02C2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169EB68-0399-DB63-F8F2-3B8478589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726" y="5890424"/>
            <a:ext cx="2794192" cy="675789"/>
          </a:xfrm>
          <a:prstGeom prst="rect">
            <a:avLst/>
          </a:prstGeom>
          <a:ln w="38100">
            <a:solidFill>
              <a:srgbClr val="004A8A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78CB4-18BC-FF94-5CC1-464D3935B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624" y="5041317"/>
            <a:ext cx="1077025" cy="1524896"/>
          </a:xfrm>
          <a:prstGeom prst="rect">
            <a:avLst/>
          </a:prstGeom>
          <a:ln w="38100">
            <a:solidFill>
              <a:srgbClr val="004A8A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4E81C-3DE8-5D88-6073-636E9C1BC50C}"/>
              </a:ext>
            </a:extLst>
          </p:cNvPr>
          <p:cNvSpPr txBox="1"/>
          <p:nvPr/>
        </p:nvSpPr>
        <p:spPr>
          <a:xfrm>
            <a:off x="4019952" y="5041317"/>
            <a:ext cx="1571319" cy="830997"/>
          </a:xfrm>
          <a:prstGeom prst="rect">
            <a:avLst/>
          </a:prstGeom>
          <a:solidFill>
            <a:srgbClr val="004A8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u="sng" dirty="0">
                <a:solidFill>
                  <a:schemeClr val="bg1"/>
                </a:solidFill>
                <a:latin typeface="+mj-lt"/>
              </a:rPr>
              <a:t>SWITCHGEAR:</a:t>
            </a:r>
          </a:p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SEL735</a:t>
            </a:r>
          </a:p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</a:rPr>
              <a:t>SEL351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5E53358-CEFE-9A2F-9C92-27D89C741368}"/>
              </a:ext>
            </a:extLst>
          </p:cNvPr>
          <p:cNvCxnSpPr>
            <a:cxnSpLocks/>
          </p:cNvCxnSpPr>
          <p:nvPr/>
        </p:nvCxnSpPr>
        <p:spPr>
          <a:xfrm rot="16200000" flipV="1">
            <a:off x="5452766" y="4300754"/>
            <a:ext cx="1120763" cy="181338"/>
          </a:xfrm>
          <a:prstGeom prst="bentConnector3">
            <a:avLst>
              <a:gd name="adj1" fmla="val 50000"/>
            </a:avLst>
          </a:prstGeom>
          <a:ln w="76200">
            <a:solidFill>
              <a:srgbClr val="02C2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9B1C847-48D5-4DCC-32F1-9BDFC08793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07324" y="4173363"/>
            <a:ext cx="2006235" cy="1321592"/>
          </a:xfrm>
          <a:prstGeom prst="bentConnector3">
            <a:avLst>
              <a:gd name="adj1" fmla="val 71069"/>
            </a:avLst>
          </a:prstGeom>
          <a:ln w="76200">
            <a:solidFill>
              <a:srgbClr val="D816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292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D697-655D-C97E-CAC9-0AE5103A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6F821-3B58-819F-C490-845EFDD0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62550-209B-2187-D345-E559FC17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91"/>
            <a:ext cx="9144001" cy="685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79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EF2CB-244D-DB37-41DE-7BA150B5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6DEEA-BB9E-6A87-FBFC-AE6B476B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0" y="136524"/>
            <a:ext cx="9147580" cy="60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04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9ECC-639D-14E1-71BB-B085984DB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so far?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122EA-0F4F-1A2D-D755-A2BCBDA7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5DDD0-6D97-7D67-ADFB-0277125C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952"/>
            <a:ext cx="4097438" cy="5460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AE1E4-4B55-5F5B-B424-E66D3F61E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99"/>
          <a:stretch/>
        </p:blipFill>
        <p:spPr>
          <a:xfrm>
            <a:off x="4097438" y="1403952"/>
            <a:ext cx="5046563" cy="545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11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D9A68-7B67-3C24-31C5-AFCDCABA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67C9E-1927-F62C-18F6-A02EADCAD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740B2C-E820-9981-86F7-A96A86A27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18" y="394063"/>
            <a:ext cx="6767191" cy="118588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Thank you for your time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88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0E7A7-B319-EAE7-F156-8090F92A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E2C53-A2FE-D909-8E13-36E99D4E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310"/>
            <a:ext cx="9144000" cy="29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E21C-481A-D91C-60EE-D056A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E0E1A-4B00-3D01-A37B-E53FAF6D4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3635"/>
            <a:ext cx="9144000" cy="52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1DAD6-1A8F-648F-18CC-99F0D31F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3F614-5D34-6C66-7858-56DF65F2F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" b="5593"/>
          <a:stretch/>
        </p:blipFill>
        <p:spPr>
          <a:xfrm>
            <a:off x="0" y="844494"/>
            <a:ext cx="9144000" cy="60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70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E21C-481A-D91C-60EE-D056A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29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9A5761-F0B8-6C4C-FE19-4C89578C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9A685E4-8164-60F9-98A6-94BF78766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8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8B3B-60D9-456F-9147-68A0E79F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Bird’s eye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7A01A-0B36-4162-B5AF-800CB452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25A68-E67F-817B-127B-D77FFC7AF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8"/>
          <a:stretch/>
        </p:blipFill>
        <p:spPr>
          <a:xfrm>
            <a:off x="-1" y="1405446"/>
            <a:ext cx="9144001" cy="54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5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F3266A9-B4E1-6576-4E7E-B56C6278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E21C-481A-D91C-60EE-D056A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30</a:t>
            </a:fld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A072743-5513-001B-6FA2-8F7383A92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8"/>
          <a:stretch/>
        </p:blipFill>
        <p:spPr bwMode="auto">
          <a:xfrm>
            <a:off x="0" y="0"/>
            <a:ext cx="4468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65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E21C-481A-D91C-60EE-D056A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248F9-9300-96F6-4139-45E7A5B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628" y="0"/>
            <a:ext cx="51463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26907-EEDB-B4CD-FE44-FB2D80CC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1"/>
          <a:stretch/>
        </p:blipFill>
        <p:spPr>
          <a:xfrm>
            <a:off x="0" y="0"/>
            <a:ext cx="4024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41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FA61B-2E8C-07D9-EAB1-9B5A1B2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9B17D-C6FA-71CE-71D2-9C7C0AFC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56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E21C-481A-D91C-60EE-D056A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33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B65A9C3-763E-8682-46AA-910F6842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47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8B3B-60D9-456F-9147-68A0E79F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7A01A-0B36-4162-B5AF-800CB452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25A68-E67F-817B-127B-D77FFC7AF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8"/>
          <a:stretch/>
        </p:blipFill>
        <p:spPr>
          <a:xfrm>
            <a:off x="-1" y="1405446"/>
            <a:ext cx="9144001" cy="54525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88F497-A718-9426-A07D-9805E74F3308}"/>
              </a:ext>
            </a:extLst>
          </p:cNvPr>
          <p:cNvSpPr/>
          <p:nvPr/>
        </p:nvSpPr>
        <p:spPr>
          <a:xfrm>
            <a:off x="3924300" y="2430780"/>
            <a:ext cx="1981200" cy="1303020"/>
          </a:xfrm>
          <a:custGeom>
            <a:avLst/>
            <a:gdLst>
              <a:gd name="connsiteX0" fmla="*/ 76200 w 1981200"/>
              <a:gd name="connsiteY0" fmla="*/ 22860 h 1303020"/>
              <a:gd name="connsiteX1" fmla="*/ 1927860 w 1981200"/>
              <a:gd name="connsiteY1" fmla="*/ 0 h 1303020"/>
              <a:gd name="connsiteX2" fmla="*/ 1981200 w 1981200"/>
              <a:gd name="connsiteY2" fmla="*/ 556260 h 1303020"/>
              <a:gd name="connsiteX3" fmla="*/ 1676400 w 1981200"/>
              <a:gd name="connsiteY3" fmla="*/ 594360 h 1303020"/>
              <a:gd name="connsiteX4" fmla="*/ 1676400 w 1981200"/>
              <a:gd name="connsiteY4" fmla="*/ 1287780 h 1303020"/>
              <a:gd name="connsiteX5" fmla="*/ 0 w 1981200"/>
              <a:gd name="connsiteY5" fmla="*/ 1303020 h 1303020"/>
              <a:gd name="connsiteX6" fmla="*/ 0 w 1981200"/>
              <a:gd name="connsiteY6" fmla="*/ 929640 h 1303020"/>
              <a:gd name="connsiteX7" fmla="*/ 213360 w 1981200"/>
              <a:gd name="connsiteY7" fmla="*/ 929640 h 1303020"/>
              <a:gd name="connsiteX8" fmla="*/ 205740 w 1981200"/>
              <a:gd name="connsiteY8" fmla="*/ 708660 h 1303020"/>
              <a:gd name="connsiteX9" fmla="*/ 30480 w 1981200"/>
              <a:gd name="connsiteY9" fmla="*/ 693420 h 1303020"/>
              <a:gd name="connsiteX10" fmla="*/ 76200 w 1981200"/>
              <a:gd name="connsiteY10" fmla="*/ 2286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1200" h="1303020">
                <a:moveTo>
                  <a:pt x="76200" y="22860"/>
                </a:moveTo>
                <a:lnTo>
                  <a:pt x="1927860" y="0"/>
                </a:lnTo>
                <a:lnTo>
                  <a:pt x="1981200" y="556260"/>
                </a:lnTo>
                <a:lnTo>
                  <a:pt x="1676400" y="594360"/>
                </a:lnTo>
                <a:lnTo>
                  <a:pt x="1676400" y="1287780"/>
                </a:lnTo>
                <a:lnTo>
                  <a:pt x="0" y="1303020"/>
                </a:lnTo>
                <a:lnTo>
                  <a:pt x="0" y="929640"/>
                </a:lnTo>
                <a:lnTo>
                  <a:pt x="213360" y="929640"/>
                </a:lnTo>
                <a:lnTo>
                  <a:pt x="205740" y="708660"/>
                </a:lnTo>
                <a:lnTo>
                  <a:pt x="30480" y="693420"/>
                </a:lnTo>
                <a:lnTo>
                  <a:pt x="76200" y="22860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20EC24B-EC73-24C4-A390-C70A92F99FD4}"/>
              </a:ext>
            </a:extLst>
          </p:cNvPr>
          <p:cNvSpPr/>
          <p:nvPr/>
        </p:nvSpPr>
        <p:spPr>
          <a:xfrm>
            <a:off x="3131820" y="2407920"/>
            <a:ext cx="3916680" cy="3162300"/>
          </a:xfrm>
          <a:custGeom>
            <a:avLst/>
            <a:gdLst>
              <a:gd name="connsiteX0" fmla="*/ 2476500 w 3916680"/>
              <a:gd name="connsiteY0" fmla="*/ 1303020 h 3162300"/>
              <a:gd name="connsiteX1" fmla="*/ 2484120 w 3916680"/>
              <a:gd name="connsiteY1" fmla="*/ 647700 h 3162300"/>
              <a:gd name="connsiteX2" fmla="*/ 2796540 w 3916680"/>
              <a:gd name="connsiteY2" fmla="*/ 571500 h 3162300"/>
              <a:gd name="connsiteX3" fmla="*/ 2750820 w 3916680"/>
              <a:gd name="connsiteY3" fmla="*/ 22860 h 3162300"/>
              <a:gd name="connsiteX4" fmla="*/ 3535680 w 3916680"/>
              <a:gd name="connsiteY4" fmla="*/ 0 h 3162300"/>
              <a:gd name="connsiteX5" fmla="*/ 3916680 w 3916680"/>
              <a:gd name="connsiteY5" fmla="*/ 3162300 h 3162300"/>
              <a:gd name="connsiteX6" fmla="*/ 0 w 3916680"/>
              <a:gd name="connsiteY6" fmla="*/ 3147060 h 3162300"/>
              <a:gd name="connsiteX7" fmla="*/ 312420 w 3916680"/>
              <a:gd name="connsiteY7" fmla="*/ 15240 h 3162300"/>
              <a:gd name="connsiteX8" fmla="*/ 853440 w 3916680"/>
              <a:gd name="connsiteY8" fmla="*/ 30480 h 3162300"/>
              <a:gd name="connsiteX9" fmla="*/ 800100 w 3916680"/>
              <a:gd name="connsiteY9" fmla="*/ 655320 h 3162300"/>
              <a:gd name="connsiteX10" fmla="*/ 723900 w 3916680"/>
              <a:gd name="connsiteY10" fmla="*/ 548640 h 3162300"/>
              <a:gd name="connsiteX11" fmla="*/ 358140 w 3916680"/>
              <a:gd name="connsiteY11" fmla="*/ 548640 h 3162300"/>
              <a:gd name="connsiteX12" fmla="*/ 373380 w 3916680"/>
              <a:gd name="connsiteY12" fmla="*/ 1249680 h 3162300"/>
              <a:gd name="connsiteX13" fmla="*/ 495300 w 3916680"/>
              <a:gd name="connsiteY13" fmla="*/ 1226820 h 3162300"/>
              <a:gd name="connsiteX14" fmla="*/ 441960 w 3916680"/>
              <a:gd name="connsiteY14" fmla="*/ 1424940 h 3162300"/>
              <a:gd name="connsiteX15" fmla="*/ 2468880 w 3916680"/>
              <a:gd name="connsiteY15" fmla="*/ 1424940 h 3162300"/>
              <a:gd name="connsiteX16" fmla="*/ 2476500 w 3916680"/>
              <a:gd name="connsiteY16" fmla="*/ 130302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16680" h="3162300">
                <a:moveTo>
                  <a:pt x="2476500" y="1303020"/>
                </a:moveTo>
                <a:lnTo>
                  <a:pt x="2484120" y="647700"/>
                </a:lnTo>
                <a:lnTo>
                  <a:pt x="2796540" y="571500"/>
                </a:lnTo>
                <a:lnTo>
                  <a:pt x="2750820" y="22860"/>
                </a:lnTo>
                <a:lnTo>
                  <a:pt x="3535680" y="0"/>
                </a:lnTo>
                <a:lnTo>
                  <a:pt x="3916680" y="3162300"/>
                </a:lnTo>
                <a:lnTo>
                  <a:pt x="0" y="3147060"/>
                </a:lnTo>
                <a:lnTo>
                  <a:pt x="312420" y="15240"/>
                </a:lnTo>
                <a:lnTo>
                  <a:pt x="853440" y="30480"/>
                </a:lnTo>
                <a:lnTo>
                  <a:pt x="800100" y="655320"/>
                </a:lnTo>
                <a:lnTo>
                  <a:pt x="723900" y="548640"/>
                </a:lnTo>
                <a:lnTo>
                  <a:pt x="358140" y="548640"/>
                </a:lnTo>
                <a:lnTo>
                  <a:pt x="373380" y="1249680"/>
                </a:lnTo>
                <a:lnTo>
                  <a:pt x="495300" y="1226820"/>
                </a:lnTo>
                <a:lnTo>
                  <a:pt x="441960" y="1424940"/>
                </a:lnTo>
                <a:lnTo>
                  <a:pt x="2468880" y="1424940"/>
                </a:lnTo>
                <a:lnTo>
                  <a:pt x="2476500" y="130302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672D4-CAEC-5414-1ED7-AE46E8CC910E}"/>
              </a:ext>
            </a:extLst>
          </p:cNvPr>
          <p:cNvSpPr txBox="1"/>
          <p:nvPr/>
        </p:nvSpPr>
        <p:spPr>
          <a:xfrm>
            <a:off x="4290060" y="2743200"/>
            <a:ext cx="112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SAFETY 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5B823-E6F6-3584-3AEB-0D87F7BB7580}"/>
              </a:ext>
            </a:extLst>
          </p:cNvPr>
          <p:cNvSpPr txBox="1"/>
          <p:nvPr/>
        </p:nvSpPr>
        <p:spPr>
          <a:xfrm>
            <a:off x="4104236" y="3886484"/>
            <a:ext cx="13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HAZARD ZONE</a:t>
            </a: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054765B2-8263-673D-ECB0-76AAAFCB96B3}"/>
              </a:ext>
            </a:extLst>
          </p:cNvPr>
          <p:cNvSpPr/>
          <p:nvPr/>
        </p:nvSpPr>
        <p:spPr>
          <a:xfrm>
            <a:off x="4976726" y="2285716"/>
            <a:ext cx="182880" cy="18288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1DA3C17E-F274-CBD5-4AA2-C93BDC93EFDF}"/>
              </a:ext>
            </a:extLst>
          </p:cNvPr>
          <p:cNvSpPr/>
          <p:nvPr/>
        </p:nvSpPr>
        <p:spPr>
          <a:xfrm>
            <a:off x="4336645" y="2270334"/>
            <a:ext cx="182880" cy="18288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ECE2D8C3-6DF3-D71C-4B6C-FBCDED59E255}"/>
              </a:ext>
            </a:extLst>
          </p:cNvPr>
          <p:cNvSpPr/>
          <p:nvPr/>
        </p:nvSpPr>
        <p:spPr>
          <a:xfrm>
            <a:off x="3802380" y="3082290"/>
            <a:ext cx="182880" cy="18288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8037BB44-B63E-7EF4-22EA-DF95C390FBB9}"/>
              </a:ext>
            </a:extLst>
          </p:cNvPr>
          <p:cNvSpPr/>
          <p:nvPr/>
        </p:nvSpPr>
        <p:spPr>
          <a:xfrm>
            <a:off x="7181633" y="2371038"/>
            <a:ext cx="182880" cy="18288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863D3A-A75D-EA0B-01B5-B985677236AD}"/>
              </a:ext>
            </a:extLst>
          </p:cNvPr>
          <p:cNvSpPr txBox="1"/>
          <p:nvPr/>
        </p:nvSpPr>
        <p:spPr>
          <a:xfrm>
            <a:off x="7364513" y="2277812"/>
            <a:ext cx="164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KNOX LOCK</a:t>
            </a:r>
          </a:p>
        </p:txBody>
      </p:sp>
    </p:spTree>
    <p:extLst>
      <p:ext uri="{BB962C8B-B14F-4D97-AF65-F5344CB8AC3E}">
        <p14:creationId xmlns:p14="http://schemas.microsoft.com/office/powerpoint/2010/main" val="171651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8B3B-60D9-456F-9147-68A0E79F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7A01A-0B36-4162-B5AF-800CB452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71D222-BF5E-2DA3-D904-BD4642E1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/>
          <a:stretch/>
        </p:blipFill>
        <p:spPr bwMode="auto">
          <a:xfrm>
            <a:off x="4572000" y="1402080"/>
            <a:ext cx="4572000" cy="54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E88619-9CFD-B0B3-2CC1-2875B0E38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/>
          <a:stretch/>
        </p:blipFill>
        <p:spPr bwMode="auto">
          <a:xfrm>
            <a:off x="0" y="1402079"/>
            <a:ext cx="4572000" cy="54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24553-915A-8F34-8748-D87DA7400764}"/>
              </a:ext>
            </a:extLst>
          </p:cNvPr>
          <p:cNvSpPr txBox="1"/>
          <p:nvPr/>
        </p:nvSpPr>
        <p:spPr>
          <a:xfrm>
            <a:off x="1242060" y="5763360"/>
            <a:ext cx="112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4A8A"/>
                </a:highlight>
              </a:rPr>
              <a:t>SAFETY ZONE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72449-51A2-EF2E-E124-D43C7662318E}"/>
              </a:ext>
            </a:extLst>
          </p:cNvPr>
          <p:cNvSpPr txBox="1"/>
          <p:nvPr/>
        </p:nvSpPr>
        <p:spPr>
          <a:xfrm>
            <a:off x="7564755" y="5798678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HAZARD ZONE</a:t>
            </a:r>
          </a:p>
        </p:txBody>
      </p:sp>
    </p:spTree>
    <p:extLst>
      <p:ext uri="{BB962C8B-B14F-4D97-AF65-F5344CB8AC3E}">
        <p14:creationId xmlns:p14="http://schemas.microsoft.com/office/powerpoint/2010/main" val="105433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2C2C-03E4-33F9-5CDF-ABAD87BC1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control 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8C240-B926-F306-C9AC-BA2C4169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449B1-F9BB-2E66-FB06-C33E61E4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27" y="1401791"/>
            <a:ext cx="7274945" cy="54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8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BDFD-3722-0900-8A08-2A79EB87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1" y="365126"/>
            <a:ext cx="6900191" cy="802447"/>
          </a:xfrm>
        </p:spPr>
        <p:txBody>
          <a:bodyPr>
            <a:normAutofit/>
          </a:bodyPr>
          <a:lstStyle/>
          <a:p>
            <a:r>
              <a:rPr lang="en-US" dirty="0"/>
              <a:t>Control Enclosure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D127A-8425-4BBB-AE5E-BA7D7331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216" y="1825625"/>
            <a:ext cx="4918134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Bullet Proof Glass</a:t>
            </a:r>
          </a:p>
          <a:p>
            <a:pPr lvl="1"/>
            <a:r>
              <a:rPr lang="en-US" dirty="0"/>
              <a:t> Windows aren’t typical for substations</a:t>
            </a:r>
          </a:p>
          <a:p>
            <a:r>
              <a:rPr lang="en-US" dirty="0"/>
              <a:t>High Strength Precast Concrete Structure</a:t>
            </a:r>
          </a:p>
          <a:p>
            <a:r>
              <a:rPr lang="en-US" dirty="0"/>
              <a:t>Contains Electrical systems</a:t>
            </a:r>
          </a:p>
          <a:p>
            <a:pPr lvl="1"/>
            <a:r>
              <a:rPr lang="en-US" dirty="0"/>
              <a:t>Breaker and Fiber Enclosure “Big Ass Box”</a:t>
            </a:r>
          </a:p>
          <a:p>
            <a:pPr lvl="1"/>
            <a:r>
              <a:rPr lang="en-US" dirty="0"/>
              <a:t>Relay Racks</a:t>
            </a:r>
          </a:p>
          <a:p>
            <a:pPr lvl="1"/>
            <a:r>
              <a:rPr lang="en-US" dirty="0"/>
              <a:t>Battery Backup and Chargers</a:t>
            </a:r>
          </a:p>
          <a:p>
            <a:r>
              <a:rPr lang="en-US" dirty="0"/>
              <a:t>Controls all 240/120 VAC and 125VDC systems</a:t>
            </a:r>
          </a:p>
          <a:p>
            <a:pPr lvl="1"/>
            <a:r>
              <a:rPr lang="en-US" dirty="0"/>
              <a:t>Lights</a:t>
            </a:r>
          </a:p>
          <a:p>
            <a:pPr lvl="1"/>
            <a:r>
              <a:rPr lang="en-US" dirty="0"/>
              <a:t>Future Cameras</a:t>
            </a:r>
          </a:p>
          <a:p>
            <a:pPr lvl="1"/>
            <a:r>
              <a:rPr lang="en-US" dirty="0"/>
              <a:t>Equipment Control Power</a:t>
            </a:r>
          </a:p>
          <a:p>
            <a:pPr lvl="1"/>
            <a:r>
              <a:rPr lang="en-US" dirty="0"/>
              <a:t>Internal Accessories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35BD1-CD34-9DB1-1AF4-910F978B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54100A7-5EE3-9F98-BB2B-9DDD27FBD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3"/>
          <a:stretch/>
        </p:blipFill>
        <p:spPr bwMode="auto">
          <a:xfrm>
            <a:off x="48329" y="1394749"/>
            <a:ext cx="3143105" cy="29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BCF51-47CD-FA5E-7A92-E81E11785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2" t="17210" r="49311" b="53817"/>
          <a:stretch/>
        </p:blipFill>
        <p:spPr>
          <a:xfrm>
            <a:off x="48329" y="4299996"/>
            <a:ext cx="3143105" cy="24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94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C639-6C5D-2B1B-CCA9-1CB41938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House interior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F72CA-E820-BEB3-3E24-5A5AF662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F0CD95-8FD6-3270-9A3C-0EFCFD6A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755" y="1385056"/>
            <a:ext cx="3145803" cy="2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3450D75-0DAA-D5B2-AFBE-3B7A0DA61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/>
          <a:stretch/>
        </p:blipFill>
        <p:spPr bwMode="auto">
          <a:xfrm>
            <a:off x="6053558" y="1385057"/>
            <a:ext cx="3090441" cy="491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D9D4E6F-6570-3228-FD4D-F25E1D6A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056"/>
            <a:ext cx="1756074" cy="23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8DE9E2F-6F57-8322-380A-7CF048890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r="35832"/>
          <a:stretch/>
        </p:blipFill>
        <p:spPr bwMode="auto">
          <a:xfrm>
            <a:off x="1756074" y="1385056"/>
            <a:ext cx="934021" cy="23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8F2E7-C493-2982-88AC-1D6E90E351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12" t="33913" r="31489" b="17155"/>
          <a:stretch/>
        </p:blipFill>
        <p:spPr>
          <a:xfrm>
            <a:off x="0" y="3744409"/>
            <a:ext cx="1756074" cy="3005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4A8E3-C13C-413C-0A0C-F948BF65B2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08" t="43629" b="9114"/>
          <a:stretch/>
        </p:blipFill>
        <p:spPr>
          <a:xfrm>
            <a:off x="1803862" y="3789604"/>
            <a:ext cx="3238497" cy="29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61FFE-BC23-8529-F7B4-990A4112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Control 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0D00B-612E-4481-9B28-7749F58A3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46401-1E61-B319-2055-4AD13A178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098"/>
            <a:ext cx="8160589" cy="54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4192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DB2B937-A818-43D8-A812-C248108C9190}" vid="{D02390CC-4B2C-4DB2-B3AD-42CA879F1A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_OE MASTER Presentation Layout - Standard Page_20220601</Template>
  <TotalTime>48197</TotalTime>
  <Words>420</Words>
  <Application>Microsoft Office PowerPoint</Application>
  <PresentationFormat>On-screen Show (4:3)</PresentationFormat>
  <Paragraphs>175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Century Gothic</vt:lpstr>
      <vt:lpstr>Palatino Linotype</vt:lpstr>
      <vt:lpstr>One Energy Presentations</vt:lpstr>
      <vt:lpstr>Parts of the Substation </vt:lpstr>
      <vt:lpstr>North View</vt:lpstr>
      <vt:lpstr>Bird’s eye View</vt:lpstr>
      <vt:lpstr>Zones</vt:lpstr>
      <vt:lpstr>Zones</vt:lpstr>
      <vt:lpstr>The control house</vt:lpstr>
      <vt:lpstr>Control Enclosure</vt:lpstr>
      <vt:lpstr>Control House interior</vt:lpstr>
      <vt:lpstr>The Control House</vt:lpstr>
      <vt:lpstr>‘Big Ass Box’</vt:lpstr>
      <vt:lpstr>Equipment Feed Lines</vt:lpstr>
      <vt:lpstr>How our cables travel</vt:lpstr>
      <vt:lpstr>Redundancy of CONTROL power 1</vt:lpstr>
      <vt:lpstr>Redundancy of CONTROL power 2</vt:lpstr>
      <vt:lpstr>Redundancy of CONTROL power 3</vt:lpstr>
      <vt:lpstr>The Relay racks</vt:lpstr>
      <vt:lpstr>Relays  overview</vt:lpstr>
      <vt:lpstr>11L  SEL 451</vt:lpstr>
      <vt:lpstr>87B-A  SEL-487B</vt:lpstr>
      <vt:lpstr>87T1  SEL 487E</vt:lpstr>
      <vt:lpstr>RTAC SEL 3530</vt:lpstr>
      <vt:lpstr>PowerPoint Presentation</vt:lpstr>
      <vt:lpstr>PowerPoint Presentation</vt:lpstr>
      <vt:lpstr>Questions so far?</vt:lpstr>
      <vt:lpstr>Thank you for your time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Tebbe</dc:creator>
  <cp:lastModifiedBy>Logan Tebbe</cp:lastModifiedBy>
  <cp:revision>57</cp:revision>
  <cp:lastPrinted>2023-09-21T16:46:31Z</cp:lastPrinted>
  <dcterms:created xsi:type="dcterms:W3CDTF">2023-08-24T10:17:01Z</dcterms:created>
  <dcterms:modified xsi:type="dcterms:W3CDTF">2023-10-24T14:34:55Z</dcterms:modified>
</cp:coreProperties>
</file>