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6" r:id="rId5"/>
    <p:sldId id="259" r:id="rId6"/>
    <p:sldId id="265" r:id="rId7"/>
    <p:sldId id="267" r:id="rId8"/>
    <p:sldId id="264" r:id="rId9"/>
    <p:sldId id="260" r:id="rId10"/>
    <p:sldId id="261" r:id="rId11"/>
    <p:sldId id="268" r:id="rId12"/>
    <p:sldId id="262" r:id="rId13"/>
    <p:sldId id="270" r:id="rId14"/>
    <p:sldId id="271" r:id="rId15"/>
    <p:sldId id="272" r:id="rId16"/>
    <p:sldId id="273" r:id="rId17"/>
    <p:sldId id="274" r:id="rId18"/>
    <p:sldId id="269" r:id="rId19"/>
    <p:sldId id="276" r:id="rId20"/>
    <p:sldId id="277" r:id="rId21"/>
    <p:sldId id="278" r:id="rId22"/>
    <p:sldId id="279" r:id="rId23"/>
    <p:sldId id="263" r:id="rId24"/>
    <p:sldId id="280" r:id="rId25"/>
  </p:sldIdLst>
  <p:sldSz cx="12192000" cy="6858000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0B0C"/>
    <a:srgbClr val="004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40AEE6-9C89-4D31-AE82-81378621257A}" v="27" dt="2021-08-17T20:32:15.1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 Bohon" userId="7b241c16-0b8c-4c66-bd4e-f30db3a62e97" providerId="ADAL" clId="{7840AEE6-9C89-4D31-AE82-81378621257A}"/>
    <pc:docChg chg="undo custSel addSld delSld modSld sldOrd">
      <pc:chgData name="Rich Bohon" userId="7b241c16-0b8c-4c66-bd4e-f30db3a62e97" providerId="ADAL" clId="{7840AEE6-9C89-4D31-AE82-81378621257A}" dt="2021-08-17T20:32:29.245" v="3371" actId="14100"/>
      <pc:docMkLst>
        <pc:docMk/>
      </pc:docMkLst>
      <pc:sldChg chg="modSp mod">
        <pc:chgData name="Rich Bohon" userId="7b241c16-0b8c-4c66-bd4e-f30db3a62e97" providerId="ADAL" clId="{7840AEE6-9C89-4D31-AE82-81378621257A}" dt="2021-08-16T14:27:27.961" v="31" actId="20577"/>
        <pc:sldMkLst>
          <pc:docMk/>
          <pc:sldMk cId="328952900" sldId="256"/>
        </pc:sldMkLst>
        <pc:spChg chg="mod">
          <ac:chgData name="Rich Bohon" userId="7b241c16-0b8c-4c66-bd4e-f30db3a62e97" providerId="ADAL" clId="{7840AEE6-9C89-4D31-AE82-81378621257A}" dt="2021-08-16T14:27:20.275" v="26" actId="1076"/>
          <ac:spMkLst>
            <pc:docMk/>
            <pc:sldMk cId="328952900" sldId="256"/>
            <ac:spMk id="3" creationId="{4CF3EA8E-446C-4769-99F7-C6810970C968}"/>
          </ac:spMkLst>
        </pc:spChg>
        <pc:spChg chg="mod">
          <ac:chgData name="Rich Bohon" userId="7b241c16-0b8c-4c66-bd4e-f30db3a62e97" providerId="ADAL" clId="{7840AEE6-9C89-4D31-AE82-81378621257A}" dt="2021-08-16T14:27:27.961" v="31" actId="20577"/>
          <ac:spMkLst>
            <pc:docMk/>
            <pc:sldMk cId="328952900" sldId="256"/>
            <ac:spMk id="4" creationId="{9D3C7FAD-479D-4BFD-8FC3-5327E84D087C}"/>
          </ac:spMkLst>
        </pc:spChg>
      </pc:sldChg>
      <pc:sldChg chg="addSp delSp modSp mod">
        <pc:chgData name="Rich Bohon" userId="7b241c16-0b8c-4c66-bd4e-f30db3a62e97" providerId="ADAL" clId="{7840AEE6-9C89-4D31-AE82-81378621257A}" dt="2021-08-16T16:44:38.398" v="760" actId="20577"/>
        <pc:sldMkLst>
          <pc:docMk/>
          <pc:sldMk cId="1558606817" sldId="259"/>
        </pc:sldMkLst>
        <pc:spChg chg="del">
          <ac:chgData name="Rich Bohon" userId="7b241c16-0b8c-4c66-bd4e-f30db3a62e97" providerId="ADAL" clId="{7840AEE6-9C89-4D31-AE82-81378621257A}" dt="2021-08-16T14:28:38.023" v="50" actId="21"/>
          <ac:spMkLst>
            <pc:docMk/>
            <pc:sldMk cId="1558606817" sldId="259"/>
            <ac:spMk id="2" creationId="{79FB96B4-FB12-4B4D-B849-9D9687C108D4}"/>
          </ac:spMkLst>
        </pc:spChg>
        <pc:spChg chg="mod">
          <ac:chgData name="Rich Bohon" userId="7b241c16-0b8c-4c66-bd4e-f30db3a62e97" providerId="ADAL" clId="{7840AEE6-9C89-4D31-AE82-81378621257A}" dt="2021-08-16T14:27:57.085" v="49" actId="20577"/>
          <ac:spMkLst>
            <pc:docMk/>
            <pc:sldMk cId="1558606817" sldId="259"/>
            <ac:spMk id="4" creationId="{9F3A91D8-15AC-413A-9C38-B9C61A7AB679}"/>
          </ac:spMkLst>
        </pc:spChg>
        <pc:spChg chg="add mod">
          <ac:chgData name="Rich Bohon" userId="7b241c16-0b8c-4c66-bd4e-f30db3a62e97" providerId="ADAL" clId="{7840AEE6-9C89-4D31-AE82-81378621257A}" dt="2021-08-16T16:44:38.398" v="760" actId="20577"/>
          <ac:spMkLst>
            <pc:docMk/>
            <pc:sldMk cId="1558606817" sldId="259"/>
            <ac:spMk id="6" creationId="{08C2C333-6E52-413D-8495-7CF97BB7DAE1}"/>
          </ac:spMkLst>
        </pc:spChg>
        <pc:picChg chg="add mod">
          <ac:chgData name="Rich Bohon" userId="7b241c16-0b8c-4c66-bd4e-f30db3a62e97" providerId="ADAL" clId="{7840AEE6-9C89-4D31-AE82-81378621257A}" dt="2021-08-16T16:09:22.496" v="215" actId="14100"/>
          <ac:picMkLst>
            <pc:docMk/>
            <pc:sldMk cId="1558606817" sldId="259"/>
            <ac:picMk id="5" creationId="{EF56D1B2-5051-4A71-85D0-DAFE0CFE2C97}"/>
          </ac:picMkLst>
        </pc:picChg>
      </pc:sldChg>
      <pc:sldChg chg="addSp delSp modSp add mod">
        <pc:chgData name="Rich Bohon" userId="7b241c16-0b8c-4c66-bd4e-f30db3a62e97" providerId="ADAL" clId="{7840AEE6-9C89-4D31-AE82-81378621257A}" dt="2021-08-16T17:51:00.979" v="1720" actId="20577"/>
        <pc:sldMkLst>
          <pc:docMk/>
          <pc:sldMk cId="626423289" sldId="260"/>
        </pc:sldMkLst>
        <pc:spChg chg="del">
          <ac:chgData name="Rich Bohon" userId="7b241c16-0b8c-4c66-bd4e-f30db3a62e97" providerId="ADAL" clId="{7840AEE6-9C89-4D31-AE82-81378621257A}" dt="2021-08-16T17:45:23.110" v="1340" actId="478"/>
          <ac:spMkLst>
            <pc:docMk/>
            <pc:sldMk cId="626423289" sldId="260"/>
            <ac:spMk id="2" creationId="{79FB96B4-FB12-4B4D-B849-9D9687C108D4}"/>
          </ac:spMkLst>
        </pc:spChg>
        <pc:spChg chg="mod">
          <ac:chgData name="Rich Bohon" userId="7b241c16-0b8c-4c66-bd4e-f30db3a62e97" providerId="ADAL" clId="{7840AEE6-9C89-4D31-AE82-81378621257A}" dt="2021-08-16T14:30:39.040" v="96" actId="20577"/>
          <ac:spMkLst>
            <pc:docMk/>
            <pc:sldMk cId="626423289" sldId="260"/>
            <ac:spMk id="4" creationId="{9F3A91D8-15AC-413A-9C38-B9C61A7AB679}"/>
          </ac:spMkLst>
        </pc:spChg>
        <pc:spChg chg="add mod">
          <ac:chgData name="Rich Bohon" userId="7b241c16-0b8c-4c66-bd4e-f30db3a62e97" providerId="ADAL" clId="{7840AEE6-9C89-4D31-AE82-81378621257A}" dt="2021-08-16T17:51:00.979" v="1720" actId="20577"/>
          <ac:spMkLst>
            <pc:docMk/>
            <pc:sldMk cId="626423289" sldId="260"/>
            <ac:spMk id="9" creationId="{04C439F5-6B6F-4B25-A91C-20A5F95D649E}"/>
          </ac:spMkLst>
        </pc:spChg>
        <pc:picChg chg="add mod">
          <ac:chgData name="Rich Bohon" userId="7b241c16-0b8c-4c66-bd4e-f30db3a62e97" providerId="ADAL" clId="{7840AEE6-9C89-4D31-AE82-81378621257A}" dt="2021-08-16T17:45:41.486" v="1346" actId="14100"/>
          <ac:picMkLst>
            <pc:docMk/>
            <pc:sldMk cId="626423289" sldId="260"/>
            <ac:picMk id="6" creationId="{31CB0ED9-E5C3-42C2-A3DF-C9996ACB95CF}"/>
          </ac:picMkLst>
        </pc:picChg>
        <pc:picChg chg="add mod">
          <ac:chgData name="Rich Bohon" userId="7b241c16-0b8c-4c66-bd4e-f30db3a62e97" providerId="ADAL" clId="{7840AEE6-9C89-4D31-AE82-81378621257A}" dt="2021-08-16T17:46:27.839" v="1350" actId="14100"/>
          <ac:picMkLst>
            <pc:docMk/>
            <pc:sldMk cId="626423289" sldId="260"/>
            <ac:picMk id="8" creationId="{F7AD8298-AA95-4D06-BE65-63A82A903E60}"/>
          </ac:picMkLst>
        </pc:picChg>
      </pc:sldChg>
      <pc:sldChg chg="addSp delSp modSp add mod delAnim modAnim">
        <pc:chgData name="Rich Bohon" userId="7b241c16-0b8c-4c66-bd4e-f30db3a62e97" providerId="ADAL" clId="{7840AEE6-9C89-4D31-AE82-81378621257A}" dt="2021-08-16T18:16:12.862" v="1789"/>
        <pc:sldMkLst>
          <pc:docMk/>
          <pc:sldMk cId="1141340614" sldId="261"/>
        </pc:sldMkLst>
        <pc:spChg chg="mod">
          <ac:chgData name="Rich Bohon" userId="7b241c16-0b8c-4c66-bd4e-f30db3a62e97" providerId="ADAL" clId="{7840AEE6-9C89-4D31-AE82-81378621257A}" dt="2021-08-16T17:52:03.631" v="1762" actId="5793"/>
          <ac:spMkLst>
            <pc:docMk/>
            <pc:sldMk cId="1141340614" sldId="261"/>
            <ac:spMk id="2" creationId="{79FB96B4-FB12-4B4D-B849-9D9687C108D4}"/>
          </ac:spMkLst>
        </pc:spChg>
        <pc:spChg chg="mod">
          <ac:chgData name="Rich Bohon" userId="7b241c16-0b8c-4c66-bd4e-f30db3a62e97" providerId="ADAL" clId="{7840AEE6-9C89-4D31-AE82-81378621257A}" dt="2021-08-16T14:31:00.267" v="120" actId="20577"/>
          <ac:spMkLst>
            <pc:docMk/>
            <pc:sldMk cId="1141340614" sldId="261"/>
            <ac:spMk id="4" creationId="{9F3A91D8-15AC-413A-9C38-B9C61A7AB679}"/>
          </ac:spMkLst>
        </pc:spChg>
        <pc:spChg chg="add del mod">
          <ac:chgData name="Rich Bohon" userId="7b241c16-0b8c-4c66-bd4e-f30db3a62e97" providerId="ADAL" clId="{7840AEE6-9C89-4D31-AE82-81378621257A}" dt="2021-08-16T18:04:05.463" v="1766" actId="478"/>
          <ac:spMkLst>
            <pc:docMk/>
            <pc:sldMk cId="1141340614" sldId="261"/>
            <ac:spMk id="6" creationId="{2FFF136B-21EA-4EDB-8EB8-769768A5CE4F}"/>
          </ac:spMkLst>
        </pc:spChg>
        <pc:spChg chg="add del mod">
          <ac:chgData name="Rich Bohon" userId="7b241c16-0b8c-4c66-bd4e-f30db3a62e97" providerId="ADAL" clId="{7840AEE6-9C89-4D31-AE82-81378621257A}" dt="2021-08-16T18:06:17.277" v="1769" actId="478"/>
          <ac:spMkLst>
            <pc:docMk/>
            <pc:sldMk cId="1141340614" sldId="261"/>
            <ac:spMk id="8" creationId="{D7AD3DB6-8554-4785-A09A-A6EE5C648AF1}"/>
          </ac:spMkLst>
        </pc:spChg>
        <pc:picChg chg="add del mod">
          <ac:chgData name="Rich Bohon" userId="7b241c16-0b8c-4c66-bd4e-f30db3a62e97" providerId="ADAL" clId="{7840AEE6-9C89-4D31-AE82-81378621257A}" dt="2021-08-16T18:10:48.620" v="1774" actId="478"/>
          <ac:picMkLst>
            <pc:docMk/>
            <pc:sldMk cId="1141340614" sldId="261"/>
            <ac:picMk id="9" creationId="{7A45E4C1-4B61-4053-88E7-661BC57CB553}"/>
          </ac:picMkLst>
        </pc:picChg>
        <pc:picChg chg="add del mod">
          <ac:chgData name="Rich Bohon" userId="7b241c16-0b8c-4c66-bd4e-f30db3a62e97" providerId="ADAL" clId="{7840AEE6-9C89-4D31-AE82-81378621257A}" dt="2021-08-16T18:13:24.451" v="1780" actId="478"/>
          <ac:picMkLst>
            <pc:docMk/>
            <pc:sldMk cId="1141340614" sldId="261"/>
            <ac:picMk id="10" creationId="{D72E5E79-A917-4A04-9539-EDB89F5284EE}"/>
          </ac:picMkLst>
        </pc:picChg>
        <pc:picChg chg="add mod">
          <ac:chgData name="Rich Bohon" userId="7b241c16-0b8c-4c66-bd4e-f30db3a62e97" providerId="ADAL" clId="{7840AEE6-9C89-4D31-AE82-81378621257A}" dt="2021-08-16T18:14:52.702" v="1787" actId="14100"/>
          <ac:picMkLst>
            <pc:docMk/>
            <pc:sldMk cId="1141340614" sldId="261"/>
            <ac:picMk id="11" creationId="{959AF972-D172-4339-AC15-5E61E34C3CE8}"/>
          </ac:picMkLst>
        </pc:picChg>
      </pc:sldChg>
      <pc:sldChg chg="addSp delSp modSp add mod">
        <pc:chgData name="Rich Bohon" userId="7b241c16-0b8c-4c66-bd4e-f30db3a62e97" providerId="ADAL" clId="{7840AEE6-9C89-4D31-AE82-81378621257A}" dt="2021-08-16T19:47:15.380" v="2530" actId="20577"/>
        <pc:sldMkLst>
          <pc:docMk/>
          <pc:sldMk cId="1684193660" sldId="262"/>
        </pc:sldMkLst>
        <pc:spChg chg="mod">
          <ac:chgData name="Rich Bohon" userId="7b241c16-0b8c-4c66-bd4e-f30db3a62e97" providerId="ADAL" clId="{7840AEE6-9C89-4D31-AE82-81378621257A}" dt="2021-08-16T19:47:15.380" v="2530" actId="20577"/>
          <ac:spMkLst>
            <pc:docMk/>
            <pc:sldMk cId="1684193660" sldId="262"/>
            <ac:spMk id="2" creationId="{79FB96B4-FB12-4B4D-B849-9D9687C108D4}"/>
          </ac:spMkLst>
        </pc:spChg>
        <pc:spChg chg="del mod">
          <ac:chgData name="Rich Bohon" userId="7b241c16-0b8c-4c66-bd4e-f30db3a62e97" providerId="ADAL" clId="{7840AEE6-9C89-4D31-AE82-81378621257A}" dt="2021-08-16T19:45:55.582" v="2348" actId="478"/>
          <ac:spMkLst>
            <pc:docMk/>
            <pc:sldMk cId="1684193660" sldId="262"/>
            <ac:spMk id="4" creationId="{9F3A91D8-15AC-413A-9C38-B9C61A7AB679}"/>
          </ac:spMkLst>
        </pc:spChg>
        <pc:spChg chg="add del mod">
          <ac:chgData name="Rich Bohon" userId="7b241c16-0b8c-4c66-bd4e-f30db3a62e97" providerId="ADAL" clId="{7840AEE6-9C89-4D31-AE82-81378621257A}" dt="2021-08-16T19:45:58.848" v="2349"/>
          <ac:spMkLst>
            <pc:docMk/>
            <pc:sldMk cId="1684193660" sldId="262"/>
            <ac:spMk id="6" creationId="{6131A7FF-E209-4AD6-9672-200AFF97060B}"/>
          </ac:spMkLst>
        </pc:spChg>
        <pc:spChg chg="add mod">
          <ac:chgData name="Rich Bohon" userId="7b241c16-0b8c-4c66-bd4e-f30db3a62e97" providerId="ADAL" clId="{7840AEE6-9C89-4D31-AE82-81378621257A}" dt="2021-08-16T19:45:58.848" v="2349"/>
          <ac:spMkLst>
            <pc:docMk/>
            <pc:sldMk cId="1684193660" sldId="262"/>
            <ac:spMk id="7" creationId="{18603C31-8C4D-4A6F-8B77-1D28915B3D6F}"/>
          </ac:spMkLst>
        </pc:spChg>
      </pc:sldChg>
      <pc:sldChg chg="modSp add mod">
        <pc:chgData name="Rich Bohon" userId="7b241c16-0b8c-4c66-bd4e-f30db3a62e97" providerId="ADAL" clId="{7840AEE6-9C89-4D31-AE82-81378621257A}" dt="2021-08-16T22:46:31.342" v="3341" actId="20577"/>
        <pc:sldMkLst>
          <pc:docMk/>
          <pc:sldMk cId="2157260586" sldId="263"/>
        </pc:sldMkLst>
        <pc:spChg chg="mod">
          <ac:chgData name="Rich Bohon" userId="7b241c16-0b8c-4c66-bd4e-f30db3a62e97" providerId="ADAL" clId="{7840AEE6-9C89-4D31-AE82-81378621257A}" dt="2021-08-16T22:46:31.342" v="3341" actId="20577"/>
          <ac:spMkLst>
            <pc:docMk/>
            <pc:sldMk cId="2157260586" sldId="263"/>
            <ac:spMk id="2" creationId="{79FB96B4-FB12-4B4D-B849-9D9687C108D4}"/>
          </ac:spMkLst>
        </pc:spChg>
        <pc:spChg chg="mod">
          <ac:chgData name="Rich Bohon" userId="7b241c16-0b8c-4c66-bd4e-f30db3a62e97" providerId="ADAL" clId="{7840AEE6-9C89-4D31-AE82-81378621257A}" dt="2021-08-16T14:32:17.146" v="208" actId="20577"/>
          <ac:spMkLst>
            <pc:docMk/>
            <pc:sldMk cId="2157260586" sldId="263"/>
            <ac:spMk id="4" creationId="{9F3A91D8-15AC-413A-9C38-B9C61A7AB679}"/>
          </ac:spMkLst>
        </pc:spChg>
      </pc:sldChg>
      <pc:sldChg chg="addSp modSp add mod">
        <pc:chgData name="Rich Bohon" userId="7b241c16-0b8c-4c66-bd4e-f30db3a62e97" providerId="ADAL" clId="{7840AEE6-9C89-4D31-AE82-81378621257A}" dt="2021-08-16T16:49:57.532" v="1327" actId="20577"/>
        <pc:sldMkLst>
          <pc:docMk/>
          <pc:sldMk cId="2624209345" sldId="264"/>
        </pc:sldMkLst>
        <pc:spChg chg="add mod">
          <ac:chgData name="Rich Bohon" userId="7b241c16-0b8c-4c66-bd4e-f30db3a62e97" providerId="ADAL" clId="{7840AEE6-9C89-4D31-AE82-81378621257A}" dt="2021-08-16T16:49:57.532" v="1327" actId="20577"/>
          <ac:spMkLst>
            <pc:docMk/>
            <pc:sldMk cId="2624209345" sldId="264"/>
            <ac:spMk id="6" creationId="{AF6DD43B-497C-4DFA-8993-F5FA540A7D9E}"/>
          </ac:spMkLst>
        </pc:spChg>
        <pc:picChg chg="add mod">
          <ac:chgData name="Rich Bohon" userId="7b241c16-0b8c-4c66-bd4e-f30db3a62e97" providerId="ADAL" clId="{7840AEE6-9C89-4D31-AE82-81378621257A}" dt="2021-08-16T16:25:34.852" v="665" actId="1076"/>
          <ac:picMkLst>
            <pc:docMk/>
            <pc:sldMk cId="2624209345" sldId="264"/>
            <ac:picMk id="5" creationId="{8ED99EB3-D003-4E76-8D97-070322C9B061}"/>
          </ac:picMkLst>
        </pc:picChg>
      </pc:sldChg>
      <pc:sldChg chg="addSp delSp modSp add mod">
        <pc:chgData name="Rich Bohon" userId="7b241c16-0b8c-4c66-bd4e-f30db3a62e97" providerId="ADAL" clId="{7840AEE6-9C89-4D31-AE82-81378621257A}" dt="2021-08-16T16:23:20.877" v="658" actId="6549"/>
        <pc:sldMkLst>
          <pc:docMk/>
          <pc:sldMk cId="441187648" sldId="265"/>
        </pc:sldMkLst>
        <pc:spChg chg="add mod">
          <ac:chgData name="Rich Bohon" userId="7b241c16-0b8c-4c66-bd4e-f30db3a62e97" providerId="ADAL" clId="{7840AEE6-9C89-4D31-AE82-81378621257A}" dt="2021-08-16T16:23:20.877" v="658" actId="6549"/>
          <ac:spMkLst>
            <pc:docMk/>
            <pc:sldMk cId="441187648" sldId="265"/>
            <ac:spMk id="6" creationId="{E02D4BEB-84C2-45D1-9D21-B8808FBE44F8}"/>
          </ac:spMkLst>
        </pc:spChg>
        <pc:picChg chg="add mod">
          <ac:chgData name="Rich Bohon" userId="7b241c16-0b8c-4c66-bd4e-f30db3a62e97" providerId="ADAL" clId="{7840AEE6-9C89-4D31-AE82-81378621257A}" dt="2021-08-16T16:14:19.064" v="440" actId="14100"/>
          <ac:picMkLst>
            <pc:docMk/>
            <pc:sldMk cId="441187648" sldId="265"/>
            <ac:picMk id="2" creationId="{42B6EC14-3BAE-4E0C-B30B-92105C0D3D99}"/>
          </ac:picMkLst>
        </pc:picChg>
        <pc:picChg chg="add del mod">
          <ac:chgData name="Rich Bohon" userId="7b241c16-0b8c-4c66-bd4e-f30db3a62e97" providerId="ADAL" clId="{7840AEE6-9C89-4D31-AE82-81378621257A}" dt="2021-08-16T16:14:55.142" v="445"/>
          <ac:picMkLst>
            <pc:docMk/>
            <pc:sldMk cId="441187648" sldId="265"/>
            <ac:picMk id="5" creationId="{3A76F29C-9992-4A04-972D-DA3951816389}"/>
          </ac:picMkLst>
        </pc:picChg>
      </pc:sldChg>
      <pc:sldChg chg="add del">
        <pc:chgData name="Rich Bohon" userId="7b241c16-0b8c-4c66-bd4e-f30db3a62e97" providerId="ADAL" clId="{7840AEE6-9C89-4D31-AE82-81378621257A}" dt="2021-08-16T16:51:29.458" v="1338" actId="2696"/>
        <pc:sldMkLst>
          <pc:docMk/>
          <pc:sldMk cId="1197238054" sldId="266"/>
        </pc:sldMkLst>
      </pc:sldChg>
      <pc:sldChg chg="addSp delSp modSp add mod ord">
        <pc:chgData name="Rich Bohon" userId="7b241c16-0b8c-4c66-bd4e-f30db3a62e97" providerId="ADAL" clId="{7840AEE6-9C89-4D31-AE82-81378621257A}" dt="2021-08-16T16:50:37.569" v="1337"/>
        <pc:sldMkLst>
          <pc:docMk/>
          <pc:sldMk cId="1677706802" sldId="267"/>
        </pc:sldMkLst>
        <pc:picChg chg="del">
          <ac:chgData name="Rich Bohon" userId="7b241c16-0b8c-4c66-bd4e-f30db3a62e97" providerId="ADAL" clId="{7840AEE6-9C89-4D31-AE82-81378621257A}" dt="2021-08-16T16:50:19.492" v="1329" actId="478"/>
          <ac:picMkLst>
            <pc:docMk/>
            <pc:sldMk cId="1677706802" sldId="267"/>
            <ac:picMk id="5" creationId="{8ED99EB3-D003-4E76-8D97-070322C9B061}"/>
          </ac:picMkLst>
        </pc:picChg>
        <pc:picChg chg="add mod">
          <ac:chgData name="Rich Bohon" userId="7b241c16-0b8c-4c66-bd4e-f30db3a62e97" providerId="ADAL" clId="{7840AEE6-9C89-4D31-AE82-81378621257A}" dt="2021-08-16T16:50:28.001" v="1335" actId="14100"/>
          <ac:picMkLst>
            <pc:docMk/>
            <pc:sldMk cId="1677706802" sldId="267"/>
            <ac:picMk id="7" creationId="{0A51F492-3A0B-4F30-8587-973646F7FCB8}"/>
          </ac:picMkLst>
        </pc:picChg>
      </pc:sldChg>
      <pc:sldChg chg="addSp modSp add mod modAnim">
        <pc:chgData name="Rich Bohon" userId="7b241c16-0b8c-4c66-bd4e-f30db3a62e97" providerId="ADAL" clId="{7840AEE6-9C89-4D31-AE82-81378621257A}" dt="2021-08-17T20:26:09.543" v="3344"/>
        <pc:sldMkLst>
          <pc:docMk/>
          <pc:sldMk cId="1393416248" sldId="268"/>
        </pc:sldMkLst>
        <pc:spChg chg="mod">
          <ac:chgData name="Rich Bohon" userId="7b241c16-0b8c-4c66-bd4e-f30db3a62e97" providerId="ADAL" clId="{7840AEE6-9C89-4D31-AE82-81378621257A}" dt="2021-08-16T19:39:43.430" v="1869" actId="1076"/>
          <ac:spMkLst>
            <pc:docMk/>
            <pc:sldMk cId="1393416248" sldId="268"/>
            <ac:spMk id="2" creationId="{79FB96B4-FB12-4B4D-B849-9D9687C108D4}"/>
          </ac:spMkLst>
        </pc:spChg>
        <pc:picChg chg="add mod">
          <ac:chgData name="Rich Bohon" userId="7b241c16-0b8c-4c66-bd4e-f30db3a62e97" providerId="ADAL" clId="{7840AEE6-9C89-4D31-AE82-81378621257A}" dt="2021-08-16T19:40:37.438" v="1872" actId="1076"/>
          <ac:picMkLst>
            <pc:docMk/>
            <pc:sldMk cId="1393416248" sldId="268"/>
            <ac:picMk id="5" creationId="{90601229-5318-48E9-AC11-9DA7477E088F}"/>
          </ac:picMkLst>
        </pc:picChg>
      </pc:sldChg>
      <pc:sldChg chg="add del">
        <pc:chgData name="Rich Bohon" userId="7b241c16-0b8c-4c66-bd4e-f30db3a62e97" providerId="ADAL" clId="{7840AEE6-9C89-4D31-AE82-81378621257A}" dt="2021-08-16T17:51:24.271" v="1721" actId="2696"/>
        <pc:sldMkLst>
          <pc:docMk/>
          <pc:sldMk cId="3544512403" sldId="268"/>
        </pc:sldMkLst>
      </pc:sldChg>
      <pc:sldChg chg="add del">
        <pc:chgData name="Rich Bohon" userId="7b241c16-0b8c-4c66-bd4e-f30db3a62e97" providerId="ADAL" clId="{7840AEE6-9C89-4D31-AE82-81378621257A}" dt="2021-08-16T19:40:56.031" v="1873" actId="2696"/>
        <pc:sldMkLst>
          <pc:docMk/>
          <pc:sldMk cId="2232169558" sldId="269"/>
        </pc:sldMkLst>
      </pc:sldChg>
      <pc:sldChg chg="addSp delSp modSp add mod ord">
        <pc:chgData name="Rich Bohon" userId="7b241c16-0b8c-4c66-bd4e-f30db3a62e97" providerId="ADAL" clId="{7840AEE6-9C89-4D31-AE82-81378621257A}" dt="2021-08-16T22:41:37.293" v="2895" actId="20577"/>
        <pc:sldMkLst>
          <pc:docMk/>
          <pc:sldMk cId="3074220754" sldId="269"/>
        </pc:sldMkLst>
        <pc:spChg chg="del">
          <ac:chgData name="Rich Bohon" userId="7b241c16-0b8c-4c66-bd4e-f30db3a62e97" providerId="ADAL" clId="{7840AEE6-9C89-4D31-AE82-81378621257A}" dt="2021-08-16T19:47:25.807" v="2531" actId="478"/>
          <ac:spMkLst>
            <pc:docMk/>
            <pc:sldMk cId="3074220754" sldId="269"/>
            <ac:spMk id="2" creationId="{79FB96B4-FB12-4B4D-B849-9D9687C108D4}"/>
          </ac:spMkLst>
        </pc:spChg>
        <pc:spChg chg="add mod">
          <ac:chgData name="Rich Bohon" userId="7b241c16-0b8c-4c66-bd4e-f30db3a62e97" providerId="ADAL" clId="{7840AEE6-9C89-4D31-AE82-81378621257A}" dt="2021-08-16T22:41:37.293" v="2895" actId="20577"/>
          <ac:spMkLst>
            <pc:docMk/>
            <pc:sldMk cId="3074220754" sldId="269"/>
            <ac:spMk id="6" creationId="{74C96E15-E93D-433D-932F-64A5A20B4FC1}"/>
          </ac:spMkLst>
        </pc:spChg>
      </pc:sldChg>
      <pc:sldChg chg="addSp delSp modSp add mod">
        <pc:chgData name="Rich Bohon" userId="7b241c16-0b8c-4c66-bd4e-f30db3a62e97" providerId="ADAL" clId="{7840AEE6-9C89-4D31-AE82-81378621257A}" dt="2021-08-16T21:25:01.314" v="2740" actId="1076"/>
        <pc:sldMkLst>
          <pc:docMk/>
          <pc:sldMk cId="3487809949" sldId="270"/>
        </pc:sldMkLst>
        <pc:spChg chg="del mod">
          <ac:chgData name="Rich Bohon" userId="7b241c16-0b8c-4c66-bd4e-f30db3a62e97" providerId="ADAL" clId="{7840AEE6-9C89-4D31-AE82-81378621257A}" dt="2021-08-16T19:47:37.503" v="2534" actId="478"/>
          <ac:spMkLst>
            <pc:docMk/>
            <pc:sldMk cId="3487809949" sldId="270"/>
            <ac:spMk id="2" creationId="{79FB96B4-FB12-4B4D-B849-9D9687C108D4}"/>
          </ac:spMkLst>
        </pc:spChg>
        <pc:spChg chg="add del mod">
          <ac:chgData name="Rich Bohon" userId="7b241c16-0b8c-4c66-bd4e-f30db3a62e97" providerId="ADAL" clId="{7840AEE6-9C89-4D31-AE82-81378621257A}" dt="2021-08-16T21:18:49.557" v="2552" actId="21"/>
          <ac:spMkLst>
            <pc:docMk/>
            <pc:sldMk cId="3487809949" sldId="270"/>
            <ac:spMk id="5" creationId="{67E52793-D9C3-4359-98CF-63AD1471DF29}"/>
          </ac:spMkLst>
        </pc:spChg>
        <pc:spChg chg="add mod">
          <ac:chgData name="Rich Bohon" userId="7b241c16-0b8c-4c66-bd4e-f30db3a62e97" providerId="ADAL" clId="{7840AEE6-9C89-4D31-AE82-81378621257A}" dt="2021-08-16T21:20:29.452" v="2732" actId="20577"/>
          <ac:spMkLst>
            <pc:docMk/>
            <pc:sldMk cId="3487809949" sldId="270"/>
            <ac:spMk id="6" creationId="{86423EAC-CE43-4695-AF47-CAD521A6B67D}"/>
          </ac:spMkLst>
        </pc:spChg>
        <pc:spChg chg="mod">
          <ac:chgData name="Rich Bohon" userId="7b241c16-0b8c-4c66-bd4e-f30db3a62e97" providerId="ADAL" clId="{7840AEE6-9C89-4D31-AE82-81378621257A}" dt="2021-08-16T20:55:15.802" v="2551" actId="20577"/>
          <ac:spMkLst>
            <pc:docMk/>
            <pc:sldMk cId="3487809949" sldId="270"/>
            <ac:spMk id="7" creationId="{18603C31-8C4D-4A6F-8B77-1D28915B3D6F}"/>
          </ac:spMkLst>
        </pc:spChg>
        <pc:picChg chg="add mod">
          <ac:chgData name="Rich Bohon" userId="7b241c16-0b8c-4c66-bd4e-f30db3a62e97" providerId="ADAL" clId="{7840AEE6-9C89-4D31-AE82-81378621257A}" dt="2021-08-16T21:23:05.060" v="2736" actId="1076"/>
          <ac:picMkLst>
            <pc:docMk/>
            <pc:sldMk cId="3487809949" sldId="270"/>
            <ac:picMk id="9" creationId="{52325E2A-2BFB-4AEC-B5C6-C610E7C207FD}"/>
          </ac:picMkLst>
        </pc:picChg>
        <pc:picChg chg="add mod">
          <ac:chgData name="Rich Bohon" userId="7b241c16-0b8c-4c66-bd4e-f30db3a62e97" providerId="ADAL" clId="{7840AEE6-9C89-4D31-AE82-81378621257A}" dt="2021-08-16T21:25:01.314" v="2740" actId="1076"/>
          <ac:picMkLst>
            <pc:docMk/>
            <pc:sldMk cId="3487809949" sldId="270"/>
            <ac:picMk id="11" creationId="{3B2F0868-7BA6-4D7A-8708-09CF428CBC8A}"/>
          </ac:picMkLst>
        </pc:picChg>
      </pc:sldChg>
      <pc:sldChg chg="addSp delSp modSp add mod">
        <pc:chgData name="Rich Bohon" userId="7b241c16-0b8c-4c66-bd4e-f30db3a62e97" providerId="ADAL" clId="{7840AEE6-9C89-4D31-AE82-81378621257A}" dt="2021-08-16T22:19:57.227" v="2750" actId="1076"/>
        <pc:sldMkLst>
          <pc:docMk/>
          <pc:sldMk cId="2348131694" sldId="271"/>
        </pc:sldMkLst>
        <pc:spChg chg="del">
          <ac:chgData name="Rich Bohon" userId="7b241c16-0b8c-4c66-bd4e-f30db3a62e97" providerId="ADAL" clId="{7840AEE6-9C89-4D31-AE82-81378621257A}" dt="2021-08-16T21:25:13.958" v="2742" actId="478"/>
          <ac:spMkLst>
            <pc:docMk/>
            <pc:sldMk cId="2348131694" sldId="271"/>
            <ac:spMk id="6" creationId="{86423EAC-CE43-4695-AF47-CAD521A6B67D}"/>
          </ac:spMkLst>
        </pc:spChg>
        <pc:picChg chg="add mod">
          <ac:chgData name="Rich Bohon" userId="7b241c16-0b8c-4c66-bd4e-f30db3a62e97" providerId="ADAL" clId="{7840AEE6-9C89-4D31-AE82-81378621257A}" dt="2021-08-16T22:19:57.227" v="2750" actId="1076"/>
          <ac:picMkLst>
            <pc:docMk/>
            <pc:sldMk cId="2348131694" sldId="271"/>
            <ac:picMk id="4" creationId="{53796689-606B-4AEA-858B-3B80010CE6F2}"/>
          </ac:picMkLst>
        </pc:picChg>
        <pc:picChg chg="del">
          <ac:chgData name="Rich Bohon" userId="7b241c16-0b8c-4c66-bd4e-f30db3a62e97" providerId="ADAL" clId="{7840AEE6-9C89-4D31-AE82-81378621257A}" dt="2021-08-16T21:25:15.792" v="2743" actId="478"/>
          <ac:picMkLst>
            <pc:docMk/>
            <pc:sldMk cId="2348131694" sldId="271"/>
            <ac:picMk id="9" creationId="{52325E2A-2BFB-4AEC-B5C6-C610E7C207FD}"/>
          </ac:picMkLst>
        </pc:picChg>
        <pc:picChg chg="del">
          <ac:chgData name="Rich Bohon" userId="7b241c16-0b8c-4c66-bd4e-f30db3a62e97" providerId="ADAL" clId="{7840AEE6-9C89-4D31-AE82-81378621257A}" dt="2021-08-16T21:25:16.478" v="2744" actId="478"/>
          <ac:picMkLst>
            <pc:docMk/>
            <pc:sldMk cId="2348131694" sldId="271"/>
            <ac:picMk id="11" creationId="{3B2F0868-7BA6-4D7A-8708-09CF428CBC8A}"/>
          </ac:picMkLst>
        </pc:picChg>
      </pc:sldChg>
      <pc:sldChg chg="addSp delSp modSp add mod">
        <pc:chgData name="Rich Bohon" userId="7b241c16-0b8c-4c66-bd4e-f30db3a62e97" providerId="ADAL" clId="{7840AEE6-9C89-4D31-AE82-81378621257A}" dt="2021-08-16T22:24:42.959" v="2791" actId="27636"/>
        <pc:sldMkLst>
          <pc:docMk/>
          <pc:sldMk cId="3920766031" sldId="272"/>
        </pc:sldMkLst>
        <pc:spChg chg="add mod">
          <ac:chgData name="Rich Bohon" userId="7b241c16-0b8c-4c66-bd4e-f30db3a62e97" providerId="ADAL" clId="{7840AEE6-9C89-4D31-AE82-81378621257A}" dt="2021-08-16T22:23:20.740" v="2770" actId="1076"/>
          <ac:spMkLst>
            <pc:docMk/>
            <pc:sldMk cId="3920766031" sldId="272"/>
            <ac:spMk id="4" creationId="{0AC258DD-16E0-4EA3-93C4-894C09EB1B22}"/>
          </ac:spMkLst>
        </pc:spChg>
        <pc:spChg chg="mod">
          <ac:chgData name="Rich Bohon" userId="7b241c16-0b8c-4c66-bd4e-f30db3a62e97" providerId="ADAL" clId="{7840AEE6-9C89-4D31-AE82-81378621257A}" dt="2021-08-16T22:24:42.959" v="2791" actId="27636"/>
          <ac:spMkLst>
            <pc:docMk/>
            <pc:sldMk cId="3920766031" sldId="272"/>
            <ac:spMk id="7" creationId="{18603C31-8C4D-4A6F-8B77-1D28915B3D6F}"/>
          </ac:spMkLst>
        </pc:spChg>
        <pc:spChg chg="add mod">
          <ac:chgData name="Rich Bohon" userId="7b241c16-0b8c-4c66-bd4e-f30db3a62e97" providerId="ADAL" clId="{7840AEE6-9C89-4D31-AE82-81378621257A}" dt="2021-08-16T22:24:30.799" v="2778" actId="14100"/>
          <ac:spMkLst>
            <pc:docMk/>
            <pc:sldMk cId="3920766031" sldId="272"/>
            <ac:spMk id="9" creationId="{C9B243B3-8070-4479-9435-C19519670954}"/>
          </ac:spMkLst>
        </pc:spChg>
        <pc:picChg chg="add mod">
          <ac:chgData name="Rich Bohon" userId="7b241c16-0b8c-4c66-bd4e-f30db3a62e97" providerId="ADAL" clId="{7840AEE6-9C89-4D31-AE82-81378621257A}" dt="2021-08-16T22:22:43.633" v="2763" actId="1076"/>
          <ac:picMkLst>
            <pc:docMk/>
            <pc:sldMk cId="3920766031" sldId="272"/>
            <ac:picMk id="2" creationId="{E8BB7C5F-C17E-43EF-9D2C-45C2253B2B2A}"/>
          </ac:picMkLst>
        </pc:picChg>
        <pc:picChg chg="add mod">
          <ac:chgData name="Rich Bohon" userId="7b241c16-0b8c-4c66-bd4e-f30db3a62e97" providerId="ADAL" clId="{7840AEE6-9C89-4D31-AE82-81378621257A}" dt="2021-08-16T22:24:00.862" v="2772" actId="1076"/>
          <ac:picMkLst>
            <pc:docMk/>
            <pc:sldMk cId="3920766031" sldId="272"/>
            <ac:picMk id="5" creationId="{6E6A9F07-0991-4EE3-8FC8-7EA8C4E6CE85}"/>
          </ac:picMkLst>
        </pc:picChg>
        <pc:picChg chg="add del mod">
          <ac:chgData name="Rich Bohon" userId="7b241c16-0b8c-4c66-bd4e-f30db3a62e97" providerId="ADAL" clId="{7840AEE6-9C89-4D31-AE82-81378621257A}" dt="2021-08-16T22:24:13.113" v="2774"/>
          <ac:picMkLst>
            <pc:docMk/>
            <pc:sldMk cId="3920766031" sldId="272"/>
            <ac:picMk id="8" creationId="{0E7604F4-F3EA-46CB-8874-635EB0DBBC23}"/>
          </ac:picMkLst>
        </pc:picChg>
      </pc:sldChg>
      <pc:sldChg chg="addSp delSp modSp add mod">
        <pc:chgData name="Rich Bohon" userId="7b241c16-0b8c-4c66-bd4e-f30db3a62e97" providerId="ADAL" clId="{7840AEE6-9C89-4D31-AE82-81378621257A}" dt="2021-08-16T22:31:15.110" v="2799" actId="1076"/>
        <pc:sldMkLst>
          <pc:docMk/>
          <pc:sldMk cId="18254401" sldId="273"/>
        </pc:sldMkLst>
        <pc:spChg chg="del">
          <ac:chgData name="Rich Bohon" userId="7b241c16-0b8c-4c66-bd4e-f30db3a62e97" providerId="ADAL" clId="{7840AEE6-9C89-4D31-AE82-81378621257A}" dt="2021-08-16T22:24:57.334" v="2795" actId="478"/>
          <ac:spMkLst>
            <pc:docMk/>
            <pc:sldMk cId="18254401" sldId="273"/>
            <ac:spMk id="4" creationId="{0AC258DD-16E0-4EA3-93C4-894C09EB1B22}"/>
          </ac:spMkLst>
        </pc:spChg>
        <pc:spChg chg="del">
          <ac:chgData name="Rich Bohon" userId="7b241c16-0b8c-4c66-bd4e-f30db3a62e97" providerId="ADAL" clId="{7840AEE6-9C89-4D31-AE82-81378621257A}" dt="2021-08-16T22:24:54.204" v="2794" actId="478"/>
          <ac:spMkLst>
            <pc:docMk/>
            <pc:sldMk cId="18254401" sldId="273"/>
            <ac:spMk id="9" creationId="{C9B243B3-8070-4479-9435-C19519670954}"/>
          </ac:spMkLst>
        </pc:spChg>
        <pc:picChg chg="del">
          <ac:chgData name="Rich Bohon" userId="7b241c16-0b8c-4c66-bd4e-f30db3a62e97" providerId="ADAL" clId="{7840AEE6-9C89-4D31-AE82-81378621257A}" dt="2021-08-16T22:24:58.236" v="2796" actId="478"/>
          <ac:picMkLst>
            <pc:docMk/>
            <pc:sldMk cId="18254401" sldId="273"/>
            <ac:picMk id="2" creationId="{E8BB7C5F-C17E-43EF-9D2C-45C2253B2B2A}"/>
          </ac:picMkLst>
        </pc:picChg>
        <pc:picChg chg="del">
          <ac:chgData name="Rich Bohon" userId="7b241c16-0b8c-4c66-bd4e-f30db3a62e97" providerId="ADAL" clId="{7840AEE6-9C89-4D31-AE82-81378621257A}" dt="2021-08-16T22:24:52.889" v="2793" actId="478"/>
          <ac:picMkLst>
            <pc:docMk/>
            <pc:sldMk cId="18254401" sldId="273"/>
            <ac:picMk id="5" creationId="{6E6A9F07-0991-4EE3-8FC8-7EA8C4E6CE85}"/>
          </ac:picMkLst>
        </pc:picChg>
        <pc:picChg chg="add mod">
          <ac:chgData name="Rich Bohon" userId="7b241c16-0b8c-4c66-bd4e-f30db3a62e97" providerId="ADAL" clId="{7840AEE6-9C89-4D31-AE82-81378621257A}" dt="2021-08-16T22:31:15.110" v="2799" actId="1076"/>
          <ac:picMkLst>
            <pc:docMk/>
            <pc:sldMk cId="18254401" sldId="273"/>
            <ac:picMk id="6" creationId="{7B728505-EB3E-48E7-B5A9-63FBD42566D7}"/>
          </ac:picMkLst>
        </pc:picChg>
      </pc:sldChg>
      <pc:sldChg chg="addSp modSp add mod">
        <pc:chgData name="Rich Bohon" userId="7b241c16-0b8c-4c66-bd4e-f30db3a62e97" providerId="ADAL" clId="{7840AEE6-9C89-4D31-AE82-81378621257A}" dt="2021-08-16T22:33:56.629" v="2805" actId="1076"/>
        <pc:sldMkLst>
          <pc:docMk/>
          <pc:sldMk cId="2121284940" sldId="274"/>
        </pc:sldMkLst>
        <pc:picChg chg="add mod">
          <ac:chgData name="Rich Bohon" userId="7b241c16-0b8c-4c66-bd4e-f30db3a62e97" providerId="ADAL" clId="{7840AEE6-9C89-4D31-AE82-81378621257A}" dt="2021-08-16T22:33:56.629" v="2805" actId="1076"/>
          <ac:picMkLst>
            <pc:docMk/>
            <pc:sldMk cId="2121284940" sldId="274"/>
            <ac:picMk id="4" creationId="{B4B12B17-FA59-4877-B108-A2CD9AE2E2AC}"/>
          </ac:picMkLst>
        </pc:picChg>
      </pc:sldChg>
      <pc:sldChg chg="add del">
        <pc:chgData name="Rich Bohon" userId="7b241c16-0b8c-4c66-bd4e-f30db3a62e97" providerId="ADAL" clId="{7840AEE6-9C89-4D31-AE82-81378621257A}" dt="2021-08-16T22:39:03.863" v="2806" actId="2696"/>
        <pc:sldMkLst>
          <pc:docMk/>
          <pc:sldMk cId="2157394387" sldId="275"/>
        </pc:sldMkLst>
      </pc:sldChg>
      <pc:sldChg chg="addSp delSp modSp new mod modAnim">
        <pc:chgData name="Rich Bohon" userId="7b241c16-0b8c-4c66-bd4e-f30db3a62e97" providerId="ADAL" clId="{7840AEE6-9C89-4D31-AE82-81378621257A}" dt="2021-08-17T20:32:29.245" v="3371" actId="14100"/>
        <pc:sldMkLst>
          <pc:docMk/>
          <pc:sldMk cId="3820068045" sldId="280"/>
        </pc:sldMkLst>
        <pc:spChg chg="del">
          <ac:chgData name="Rich Bohon" userId="7b241c16-0b8c-4c66-bd4e-f30db3a62e97" providerId="ADAL" clId="{7840AEE6-9C89-4D31-AE82-81378621257A}" dt="2021-08-17T20:29:24.571" v="3366" actId="478"/>
          <ac:spMkLst>
            <pc:docMk/>
            <pc:sldMk cId="3820068045" sldId="280"/>
            <ac:spMk id="2" creationId="{608106CF-8F20-4561-9E98-065E8CBD5AFD}"/>
          </ac:spMkLst>
        </pc:spChg>
        <pc:spChg chg="mod">
          <ac:chgData name="Rich Bohon" userId="7b241c16-0b8c-4c66-bd4e-f30db3a62e97" providerId="ADAL" clId="{7840AEE6-9C89-4D31-AE82-81378621257A}" dt="2021-08-17T20:29:19.224" v="3365" actId="20577"/>
          <ac:spMkLst>
            <pc:docMk/>
            <pc:sldMk cId="3820068045" sldId="280"/>
            <ac:spMk id="4" creationId="{04D1E066-94B6-41E8-9CAB-B81B84960182}"/>
          </ac:spMkLst>
        </pc:spChg>
        <pc:picChg chg="add mod">
          <ac:chgData name="Rich Bohon" userId="7b241c16-0b8c-4c66-bd4e-f30db3a62e97" providerId="ADAL" clId="{7840AEE6-9C89-4D31-AE82-81378621257A}" dt="2021-08-17T20:32:29.245" v="3371" actId="14100"/>
          <ac:picMkLst>
            <pc:docMk/>
            <pc:sldMk cId="3820068045" sldId="280"/>
            <ac:picMk id="5" creationId="{F0A92D2B-7A50-4F6E-B160-E4EABA82F09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2771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2771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323B8DED-EBA2-4766-908C-A1784D07535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52525"/>
            <a:ext cx="5534025" cy="3113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38749"/>
            <a:ext cx="5608320" cy="3631704"/>
          </a:xfrm>
          <a:prstGeom prst="rect">
            <a:avLst/>
          </a:prstGeom>
        </p:spPr>
        <p:txBody>
          <a:bodyPr vert="horz" lIns="92757" tIns="46378" rIns="92757" bIns="4637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6"/>
            <a:ext cx="3037840" cy="46277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6"/>
            <a:ext cx="3037840" cy="46277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320F8B05-337B-4454-B558-930237D0D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34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371601"/>
            <a:ext cx="12192000" cy="5486399"/>
          </a:xfrm>
          <a:prstGeom prst="rect">
            <a:avLst/>
          </a:prstGeom>
          <a:solidFill>
            <a:srgbClr val="690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05900" y="374073"/>
            <a:ext cx="4587394" cy="720344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2386012" y="2963069"/>
            <a:ext cx="7419975" cy="931862"/>
          </a:xfrm>
        </p:spPr>
        <p:txBody>
          <a:bodyPr/>
          <a:lstStyle>
            <a:lvl1pPr marL="0" indent="0" algn="ctr">
              <a:buNone/>
              <a:defRPr b="1" cap="all" baseline="0">
                <a:solidFill>
                  <a:schemeClr val="bg1"/>
                </a:solidFill>
                <a:latin typeface="+mj-lt"/>
              </a:defRPr>
            </a:lvl1pPr>
            <a:lvl2pPr>
              <a:defRPr b="1" cap="all" baseline="0">
                <a:solidFill>
                  <a:schemeClr val="bg1"/>
                </a:solidFill>
                <a:latin typeface="+mj-lt"/>
              </a:defRPr>
            </a:lvl2pPr>
            <a:lvl3pPr>
              <a:defRPr b="1" cap="all" baseline="0">
                <a:solidFill>
                  <a:schemeClr val="bg1"/>
                </a:solidFill>
                <a:latin typeface="+mj-lt"/>
              </a:defRPr>
            </a:lvl3pPr>
            <a:lvl4pPr>
              <a:defRPr b="1" cap="all" baseline="0">
                <a:solidFill>
                  <a:schemeClr val="bg1"/>
                </a:solidFill>
                <a:latin typeface="+mj-lt"/>
              </a:defRPr>
            </a:lvl4pPr>
            <a:lvl5pPr>
              <a:defRPr b="1"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150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9001-50EA-470E-A2C4-93317094E12C}" type="datetime1">
              <a:rPr lang="en-US" smtClean="0"/>
              <a:t>8/17/2021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67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91589"/>
            <a:ext cx="9144000" cy="96080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540701"/>
            <a:ext cx="6172200" cy="43203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40701"/>
            <a:ext cx="3932237" cy="4328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09D4-84DB-4B78-AF1D-B934C8797209}" type="datetime1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6CD0F8-4980-4B6D-9C14-D4BC62D010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393755"/>
            <a:ext cx="789492" cy="716215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5AB4706-A7D4-4F4F-95CC-1EDB30DCA5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50"/>
          <a:stretch/>
        </p:blipFill>
        <p:spPr>
          <a:xfrm>
            <a:off x="8251984" y="6448425"/>
            <a:ext cx="2709514" cy="15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25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3763" y="184498"/>
            <a:ext cx="9190037" cy="94910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509387"/>
            <a:ext cx="6172200" cy="4351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09387"/>
            <a:ext cx="3932237" cy="43596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9F6BC-BD2C-480D-AE7A-AC0D1779272C}" type="datetime1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061AA8-26ED-4604-933B-25EA115AA1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393755"/>
            <a:ext cx="789492" cy="716215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E7D2243B-8202-4CC4-B160-EF72E63C55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50"/>
          <a:stretch/>
        </p:blipFill>
        <p:spPr>
          <a:xfrm>
            <a:off x="8251984" y="6448425"/>
            <a:ext cx="2709514" cy="15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773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41A1-E075-4A77-8317-1C6D1E49FF66}" type="datetime1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25D76F-09D7-42B6-B21D-DA51EB0174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393755"/>
            <a:ext cx="789492" cy="716215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4DEDEFF0-6D8B-4738-999D-CD94AC8A11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50"/>
          <a:stretch/>
        </p:blipFill>
        <p:spPr>
          <a:xfrm>
            <a:off x="8251984" y="6448425"/>
            <a:ext cx="2709514" cy="15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077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478071"/>
            <a:ext cx="2628900" cy="469889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478071"/>
            <a:ext cx="7734300" cy="469889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7A17-4B7D-4D6E-B9C2-D28203B9BD80}" type="datetime1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B1337D-19CC-4682-BA18-EE0DF5391F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393755"/>
            <a:ext cx="789492" cy="716215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C0E38137-9431-43C9-A981-CE93350C32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50"/>
          <a:stretch/>
        </p:blipFill>
        <p:spPr>
          <a:xfrm>
            <a:off x="8251984" y="6448425"/>
            <a:ext cx="2709514" cy="15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212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0597"/>
            <a:ext cx="10515600" cy="4536130"/>
          </a:xfrm>
        </p:spPr>
        <p:txBody>
          <a:bodyPr/>
          <a:lstStyle>
            <a:lvl1pPr>
              <a:defRPr sz="2800" b="1"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F40E1AD1-8C34-4217-B81B-B9ABC8BB3121}" type="datetime1">
              <a:rPr lang="en-US" smtClean="0"/>
              <a:pPr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4EC93DFA-70F6-4220-86AB-AD3183C08C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724296" y="365126"/>
            <a:ext cx="9629503" cy="7872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08EC9A-FFC3-4B2F-B59E-35F715A567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393755"/>
            <a:ext cx="789492" cy="716215"/>
          </a:xfrm>
          <a:prstGeom prst="rect">
            <a:avLst/>
          </a:prstGeom>
        </p:spPr>
      </p:pic>
      <p:pic>
        <p:nvPicPr>
          <p:cNvPr id="15" name="Picture 1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01B8568E-D395-4DD8-88CC-9B1FFD78EA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50"/>
          <a:stretch/>
        </p:blipFill>
        <p:spPr>
          <a:xfrm>
            <a:off x="8251984" y="6448425"/>
            <a:ext cx="2709514" cy="15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44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7" b="9286"/>
          <a:stretch/>
        </p:blipFill>
        <p:spPr>
          <a:xfrm>
            <a:off x="0" y="-1"/>
            <a:ext cx="12204753" cy="5686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26793" y="797691"/>
            <a:ext cx="3601899" cy="565595"/>
          </a:xfrm>
          <a:prstGeom prst="rect">
            <a:avLst/>
          </a:prstGeom>
        </p:spPr>
      </p:pic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23825" y="5780384"/>
            <a:ext cx="9105900" cy="829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9313233" y="5911279"/>
            <a:ext cx="29313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tx1"/>
                </a:solidFill>
                <a:latin typeface="+mn-lt"/>
              </a:rPr>
              <a:t>12385 Township Rd</a:t>
            </a:r>
            <a:r>
              <a:rPr lang="en-US" sz="1100" b="1" baseline="0" dirty="0">
                <a:solidFill>
                  <a:schemeClr val="tx1"/>
                </a:solidFill>
                <a:latin typeface="+mn-lt"/>
              </a:rPr>
              <a:t> 215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baseline="0" dirty="0">
                <a:solidFill>
                  <a:schemeClr val="tx1"/>
                </a:solidFill>
                <a:latin typeface="+mn-lt"/>
              </a:rPr>
              <a:t>Findlay, Ohio 45840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877-298-5853</a:t>
            </a:r>
            <a:r>
              <a:rPr lang="en-US" sz="11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| </a:t>
            </a:r>
            <a:r>
              <a:rPr lang="en-US" sz="1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www.oneenergy.com</a:t>
            </a:r>
            <a:endParaRPr lang="en-US" sz="11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9314341" y="5895575"/>
            <a:ext cx="1" cy="598864"/>
          </a:xfrm>
          <a:prstGeom prst="line">
            <a:avLst/>
          </a:prstGeom>
          <a:ln w="19050">
            <a:solidFill>
              <a:srgbClr val="690B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313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="1"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1AD1-8C34-4217-B81B-B9ABC8BB3121}" type="datetime1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724296" y="365126"/>
            <a:ext cx="9629503" cy="4447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724295" y="809897"/>
            <a:ext cx="9629503" cy="417513"/>
          </a:xfrm>
        </p:spPr>
        <p:txBody>
          <a:bodyPr/>
          <a:lstStyle>
            <a:lvl1pPr marL="0" indent="0" algn="r">
              <a:buNone/>
              <a:defRPr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10F0B3-3B53-4DE2-BCD7-47067041D5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393755"/>
            <a:ext cx="789492" cy="716215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BADCBC2-BD0F-41BD-9FBC-1EC75AAFD4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50"/>
          <a:stretch/>
        </p:blipFill>
        <p:spPr>
          <a:xfrm>
            <a:off x="8251984" y="6448425"/>
            <a:ext cx="2709514" cy="15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41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478072"/>
            <a:ext cx="10515600" cy="308440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A33A-E54C-442D-9186-352CD1C3D61D}" type="datetime1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FAB2AB-7C9B-405F-88C5-17B7C94612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393755"/>
            <a:ext cx="789492" cy="716215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8571605-BA26-4066-9BF9-69D0226FE3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50"/>
          <a:stretch/>
        </p:blipFill>
        <p:spPr>
          <a:xfrm>
            <a:off x="8251984" y="6448425"/>
            <a:ext cx="2709514" cy="15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970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96860"/>
            <a:ext cx="5181600" cy="46801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96860"/>
            <a:ext cx="5181600" cy="46801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B29F-4592-471E-BAC3-27AE3182B56C}" type="datetime1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6F836E-E717-4480-82C0-7794BE13D0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393755"/>
            <a:ext cx="789492" cy="716215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BA3A57FF-6FE3-447F-B77B-4A27DFEF5B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50"/>
          <a:stretch/>
        </p:blipFill>
        <p:spPr>
          <a:xfrm>
            <a:off x="8251984" y="6448425"/>
            <a:ext cx="2709514" cy="15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558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224" y="365125"/>
            <a:ext cx="9683163" cy="7935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71808"/>
            <a:ext cx="5157787" cy="7703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242159"/>
            <a:ext cx="5157787" cy="3947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71808"/>
            <a:ext cx="5183188" cy="7703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42159"/>
            <a:ext cx="5183188" cy="3947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D660-C672-4606-9D09-165DFF4FC29C}" type="datetime1">
              <a:rPr lang="en-US" smtClean="0"/>
              <a:t>8/17/2021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128997-1EDB-4D5E-B42C-AF20ADA14B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393755"/>
            <a:ext cx="789492" cy="716215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0721E1A5-7C51-4F9E-9C0D-C730EDA044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50"/>
          <a:stretch/>
        </p:blipFill>
        <p:spPr>
          <a:xfrm>
            <a:off x="8251984" y="6448425"/>
            <a:ext cx="2709514" cy="15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63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463DC-FC82-4ED9-AC86-9975A7C3DDCC}" type="datetime1">
              <a:rPr lang="en-US" smtClean="0"/>
              <a:t>8/17/2021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A02452-F3E5-4C34-9171-76F283F606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393755"/>
            <a:ext cx="789492" cy="716215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957B470B-D131-4E81-B50E-3AB00FE06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50"/>
          <a:stretch/>
        </p:blipFill>
        <p:spPr>
          <a:xfrm>
            <a:off x="8251984" y="6448425"/>
            <a:ext cx="2709514" cy="15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26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9001-50EA-470E-A2C4-93317094E12C}" type="datetime1">
              <a:rPr lang="en-US" smtClean="0"/>
              <a:t>8/17/2021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B7CC2D-0E06-4CC3-8E1B-3F70FCA149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393755"/>
            <a:ext cx="789492" cy="716215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83BE2047-6873-4B3B-9C91-2915BBEC84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50"/>
          <a:stretch/>
        </p:blipFill>
        <p:spPr>
          <a:xfrm>
            <a:off x="8251984" y="6448425"/>
            <a:ext cx="2709514" cy="15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192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24296" y="365126"/>
            <a:ext cx="9629503" cy="773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90597"/>
            <a:ext cx="10515600" cy="4686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3E46F-87FE-46F2-961E-ECA482E6E173}" type="datetime1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19"/>
          <p:cNvSpPr>
            <a:spLocks noChangeArrowheads="1"/>
          </p:cNvSpPr>
          <p:nvPr userDrawn="1"/>
        </p:nvSpPr>
        <p:spPr bwMode="auto">
          <a:xfrm flipV="1">
            <a:off x="0" y="1346952"/>
            <a:ext cx="12192000" cy="53951"/>
          </a:xfrm>
          <a:prstGeom prst="rect">
            <a:avLst/>
          </a:prstGeom>
          <a:solidFill>
            <a:srgbClr val="690B0C"/>
          </a:solidFill>
          <a:ln>
            <a:noFill/>
          </a:ln>
          <a:effectLst/>
        </p:spPr>
        <p:txBody>
          <a:bodyPr vert="horz" wrap="square" lIns="27461" tIns="27461" rIns="27461" bIns="27461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</p:spTree>
    <p:extLst>
      <p:ext uri="{BB962C8B-B14F-4D97-AF65-F5344CB8AC3E}">
        <p14:creationId xmlns:p14="http://schemas.microsoft.com/office/powerpoint/2010/main" val="343413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F4DML7FIWk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vuv2sn5fDQ?start=72&amp;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9200"/>
              <a:t>(Title)</a:t>
            </a:r>
            <a:endParaRPr lang="en-US"/>
          </a:p>
          <a:p>
            <a:endParaRPr lang="en-US" sz="11200"/>
          </a:p>
          <a:p>
            <a:r>
              <a:rPr lang="en-US" sz="11200"/>
              <a:t>(name)</a:t>
            </a:r>
          </a:p>
          <a:p>
            <a:r>
              <a:rPr lang="en-US" sz="11200"/>
              <a:t>(date)</a:t>
            </a:r>
            <a:endParaRPr lang="en-US" sz="11200" dirty="0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61E67E4E-CD39-462B-BAD0-45D560F37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2" y="0"/>
            <a:ext cx="12234203" cy="68898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F3EA8E-446C-4769-99F7-C6810970C968}"/>
              </a:ext>
            </a:extLst>
          </p:cNvPr>
          <p:cNvSpPr txBox="1"/>
          <p:nvPr/>
        </p:nvSpPr>
        <p:spPr>
          <a:xfrm>
            <a:off x="3817398" y="3602543"/>
            <a:ext cx="3908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Analytics Overview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3C7FAD-479D-4BFD-8FC3-5327E84D087C}"/>
              </a:ext>
            </a:extLst>
          </p:cNvPr>
          <p:cNvSpPr txBox="1"/>
          <p:nvPr/>
        </p:nvSpPr>
        <p:spPr>
          <a:xfrm>
            <a:off x="532660" y="6338656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08/17/2021</a:t>
            </a:r>
          </a:p>
        </p:txBody>
      </p:sp>
    </p:spTree>
    <p:extLst>
      <p:ext uri="{BB962C8B-B14F-4D97-AF65-F5344CB8AC3E}">
        <p14:creationId xmlns:p14="http://schemas.microsoft.com/office/powerpoint/2010/main" val="328952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FFD0FB-9DBD-4DA5-9DA5-A62C5BAD6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18603C31-8C4D-4A6F-8B77-1D28915B3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025" y="365125"/>
            <a:ext cx="9629775" cy="7874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does Analytics do?</a:t>
            </a:r>
            <a:br>
              <a:rPr lang="en-US" dirty="0"/>
            </a:br>
            <a:r>
              <a:rPr lang="en-US" dirty="0"/>
              <a:t>Energy analysis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423EAC-CE43-4695-AF47-CAD521A6B67D}"/>
              </a:ext>
            </a:extLst>
          </p:cNvPr>
          <p:cNvSpPr txBox="1"/>
          <p:nvPr/>
        </p:nvSpPr>
        <p:spPr>
          <a:xfrm>
            <a:off x="621437" y="1846555"/>
            <a:ext cx="43855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Becomes the foundation for everything we 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Involves a site visit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Look at hourly interval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Look for trends or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9" name="Picture 8" descr="A picture containing text, automaton&#10;&#10;Description automatically generated">
            <a:extLst>
              <a:ext uri="{FF2B5EF4-FFF2-40B4-BE49-F238E27FC236}">
                <a16:creationId xmlns:a16="http://schemas.microsoft.com/office/drawing/2014/main" id="{52325E2A-2BFB-4AEC-B5C6-C610E7C20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126" y="1492641"/>
            <a:ext cx="2924175" cy="5324475"/>
          </a:xfrm>
          <a:prstGeom prst="rect">
            <a:avLst/>
          </a:prstGeom>
        </p:spPr>
      </p:pic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3B2F0868-7BA6-4D7A-8708-09CF428CB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8301" y="1492641"/>
            <a:ext cx="3228975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09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FFD0FB-9DBD-4DA5-9DA5-A62C5BAD6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18603C31-8C4D-4A6F-8B77-1D28915B3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025" y="365125"/>
            <a:ext cx="9629775" cy="7874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does Analytics do?</a:t>
            </a:r>
            <a:br>
              <a:rPr lang="en-US" dirty="0"/>
            </a:br>
            <a:r>
              <a:rPr lang="en-US" dirty="0"/>
              <a:t>Energy analysis</a:t>
            </a:r>
          </a:p>
        </p:txBody>
      </p:sp>
      <p:pic>
        <p:nvPicPr>
          <p:cNvPr id="4" name="Picture 3" descr="A picture containing text, writing implement, pencil&#10;&#10;Description automatically generated">
            <a:extLst>
              <a:ext uri="{FF2B5EF4-FFF2-40B4-BE49-F238E27FC236}">
                <a16:creationId xmlns:a16="http://schemas.microsoft.com/office/drawing/2014/main" id="{53796689-606B-4AEA-858B-3B80010CE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987" y="1400432"/>
            <a:ext cx="8499814" cy="495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131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FFD0FB-9DBD-4DA5-9DA5-A62C5BAD6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18603C31-8C4D-4A6F-8B77-1D28915B3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025" y="365125"/>
            <a:ext cx="9629775" cy="787400"/>
          </a:xfrm>
        </p:spPr>
        <p:txBody>
          <a:bodyPr>
            <a:normAutofit/>
          </a:bodyPr>
          <a:lstStyle/>
          <a:p>
            <a:r>
              <a:rPr lang="en-US" dirty="0"/>
              <a:t>What does Analytics do?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BB7C5F-C17E-43EF-9D2C-45C2253B2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590" y="1695246"/>
            <a:ext cx="9272820" cy="78645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AC258DD-16E0-4EA3-93C4-894C09EB1B22}"/>
              </a:ext>
            </a:extLst>
          </p:cNvPr>
          <p:cNvSpPr/>
          <p:nvPr/>
        </p:nvSpPr>
        <p:spPr>
          <a:xfrm>
            <a:off x="4396902" y="2070161"/>
            <a:ext cx="1180730" cy="559293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6A9F07-0991-4EE3-8FC8-7EA8C4E6C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05" y="2629454"/>
            <a:ext cx="11784589" cy="363962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9B243B3-8070-4479-9435-C19519670954}"/>
              </a:ext>
            </a:extLst>
          </p:cNvPr>
          <p:cNvSpPr/>
          <p:nvPr/>
        </p:nvSpPr>
        <p:spPr>
          <a:xfrm>
            <a:off x="7866434" y="2481699"/>
            <a:ext cx="1180730" cy="4162292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66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FFD0FB-9DBD-4DA5-9DA5-A62C5BAD6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18603C31-8C4D-4A6F-8B77-1D28915B3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025" y="365125"/>
            <a:ext cx="9629775" cy="787400"/>
          </a:xfrm>
        </p:spPr>
        <p:txBody>
          <a:bodyPr>
            <a:normAutofit/>
          </a:bodyPr>
          <a:lstStyle/>
          <a:p>
            <a:r>
              <a:rPr lang="en-US" dirty="0"/>
              <a:t>What does Analytics do?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728505-EB3E-48E7-B5A9-63FBD4256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979" y="1535301"/>
            <a:ext cx="9638611" cy="443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4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FFD0FB-9DBD-4DA5-9DA5-A62C5BAD6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18603C31-8C4D-4A6F-8B77-1D28915B3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025" y="365125"/>
            <a:ext cx="9629775" cy="787400"/>
          </a:xfrm>
        </p:spPr>
        <p:txBody>
          <a:bodyPr>
            <a:normAutofit/>
          </a:bodyPr>
          <a:lstStyle/>
          <a:p>
            <a:r>
              <a:rPr lang="en-US" dirty="0"/>
              <a:t>What does Analytics do?</a:t>
            </a: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B4B12B17-FA59-4877-B108-A2CD9AE2E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273" y="1471017"/>
            <a:ext cx="8919453" cy="525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284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FFD0FB-9DBD-4DA5-9DA5-A62C5BAD6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3A91D8-15AC-413A-9C38-B9C61A7AB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the analytics group fit into OEE?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C96E15-E93D-433D-932F-64A5A20B4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Operational Structure</a:t>
            </a:r>
          </a:p>
          <a:p>
            <a:r>
              <a:rPr lang="en-US" dirty="0"/>
              <a:t>Corporate Structure</a:t>
            </a:r>
          </a:p>
          <a:p>
            <a:r>
              <a:rPr lang="en-US" dirty="0"/>
              <a:t>Cash Flow</a:t>
            </a:r>
          </a:p>
          <a:p>
            <a:r>
              <a:rPr lang="en-US" dirty="0"/>
              <a:t>Tax Structure</a:t>
            </a:r>
          </a:p>
        </p:txBody>
      </p:sp>
    </p:spTree>
    <p:extLst>
      <p:ext uri="{BB962C8B-B14F-4D97-AF65-F5344CB8AC3E}">
        <p14:creationId xmlns:p14="http://schemas.microsoft.com/office/powerpoint/2010/main" val="3074220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FFD0FB-9DBD-4DA5-9DA5-A62C5BAD6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3A91D8-15AC-413A-9C38-B9C61A7AB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Overall Corporate Structure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E92F14B-2FF8-4D39-9B5A-FD619BBB80F4}"/>
              </a:ext>
            </a:extLst>
          </p:cNvPr>
          <p:cNvGrpSpPr/>
          <p:nvPr/>
        </p:nvGrpSpPr>
        <p:grpSpPr>
          <a:xfrm>
            <a:off x="5523143" y="1611185"/>
            <a:ext cx="1145714" cy="994299"/>
            <a:chOff x="5060272" y="1633491"/>
            <a:chExt cx="1145714" cy="99429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E707FB5-2CA4-4992-B168-745E9D4A4BD9}"/>
                </a:ext>
              </a:extLst>
            </p:cNvPr>
            <p:cNvSpPr txBox="1"/>
            <p:nvPr/>
          </p:nvSpPr>
          <p:spPr>
            <a:xfrm>
              <a:off x="5166804" y="1873188"/>
              <a:ext cx="9060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OEE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3CDF3A2-B246-43F8-886C-9D683E657967}"/>
                </a:ext>
              </a:extLst>
            </p:cNvPr>
            <p:cNvSpPr/>
            <p:nvPr/>
          </p:nvSpPr>
          <p:spPr>
            <a:xfrm>
              <a:off x="5060272" y="1633491"/>
              <a:ext cx="1145714" cy="994299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C786695-6AF4-4348-8DB4-C02589BBE851}"/>
              </a:ext>
            </a:extLst>
          </p:cNvPr>
          <p:cNvGrpSpPr/>
          <p:nvPr/>
        </p:nvGrpSpPr>
        <p:grpSpPr>
          <a:xfrm>
            <a:off x="838201" y="3488925"/>
            <a:ext cx="3442508" cy="994299"/>
            <a:chOff x="1724296" y="4058575"/>
            <a:chExt cx="3442508" cy="99429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78860D5-20F5-4A52-A439-30BCBDC6FDD9}"/>
                </a:ext>
              </a:extLst>
            </p:cNvPr>
            <p:cNvSpPr txBox="1"/>
            <p:nvPr/>
          </p:nvSpPr>
          <p:spPr>
            <a:xfrm>
              <a:off x="1724296" y="4371058"/>
              <a:ext cx="33323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OE RETAIL SERVICES LLC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1CB6D77-C95A-4DA8-9456-E1EBEA5C635E}"/>
                </a:ext>
              </a:extLst>
            </p:cNvPr>
            <p:cNvSpPr/>
            <p:nvPr/>
          </p:nvSpPr>
          <p:spPr>
            <a:xfrm>
              <a:off x="1724296" y="4058575"/>
              <a:ext cx="3442508" cy="994299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12BB12F-BE9B-40F8-8D18-1928D955897E}"/>
              </a:ext>
            </a:extLst>
          </p:cNvPr>
          <p:cNvGrpSpPr/>
          <p:nvPr/>
        </p:nvGrpSpPr>
        <p:grpSpPr>
          <a:xfrm>
            <a:off x="7448857" y="3416424"/>
            <a:ext cx="4437602" cy="1066800"/>
            <a:chOff x="6916197" y="3986075"/>
            <a:chExt cx="4437602" cy="106680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31AF545-BC1D-4B1B-94B9-DF57C4D3950E}"/>
                </a:ext>
              </a:extLst>
            </p:cNvPr>
            <p:cNvSpPr txBox="1"/>
            <p:nvPr/>
          </p:nvSpPr>
          <p:spPr>
            <a:xfrm>
              <a:off x="7056576" y="4341081"/>
              <a:ext cx="41568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OE CONSULTING SERVICES LLC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D039FE5-05CC-40C5-BB2E-AF106C163AD6}"/>
                </a:ext>
              </a:extLst>
            </p:cNvPr>
            <p:cNvSpPr/>
            <p:nvPr/>
          </p:nvSpPr>
          <p:spPr>
            <a:xfrm>
              <a:off x="6916197" y="3986075"/>
              <a:ext cx="4437602" cy="10668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C510C7E-36EF-4912-86C3-3F71C3FAB04E}"/>
              </a:ext>
            </a:extLst>
          </p:cNvPr>
          <p:cNvCxnSpPr>
            <a:cxnSpLocks/>
          </p:cNvCxnSpPr>
          <p:nvPr/>
        </p:nvCxnSpPr>
        <p:spPr>
          <a:xfrm flipH="1">
            <a:off x="3719744" y="2374102"/>
            <a:ext cx="1803400" cy="114560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BFD86EE-6230-4329-B500-FCD53FDACF66}"/>
              </a:ext>
            </a:extLst>
          </p:cNvPr>
          <p:cNvCxnSpPr>
            <a:cxnSpLocks/>
          </p:cNvCxnSpPr>
          <p:nvPr/>
        </p:nvCxnSpPr>
        <p:spPr>
          <a:xfrm>
            <a:off x="6668857" y="2374102"/>
            <a:ext cx="1735830" cy="1085644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491E41D-AF0D-4819-8CA5-AB30422C9589}"/>
              </a:ext>
            </a:extLst>
          </p:cNvPr>
          <p:cNvSpPr txBox="1"/>
          <p:nvPr/>
        </p:nvSpPr>
        <p:spPr>
          <a:xfrm>
            <a:off x="7598892" y="2282318"/>
            <a:ext cx="2238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Single Member LLC</a:t>
            </a:r>
          </a:p>
          <a:p>
            <a:r>
              <a:rPr lang="en-US" dirty="0"/>
              <a:t>Disregarded Entity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40B43E4-7631-4338-86ED-FC4B0B4E5BDF}"/>
              </a:ext>
            </a:extLst>
          </p:cNvPr>
          <p:cNvSpPr txBox="1"/>
          <p:nvPr/>
        </p:nvSpPr>
        <p:spPr>
          <a:xfrm>
            <a:off x="2434508" y="2233733"/>
            <a:ext cx="2238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Single Member LLC</a:t>
            </a:r>
          </a:p>
          <a:p>
            <a:r>
              <a:rPr lang="en-US" dirty="0"/>
              <a:t>Disregarded Entity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1FAFB0B-253A-46EF-A5ED-06756E520C33}"/>
              </a:ext>
            </a:extLst>
          </p:cNvPr>
          <p:cNvGrpSpPr/>
          <p:nvPr/>
        </p:nvGrpSpPr>
        <p:grpSpPr>
          <a:xfrm>
            <a:off x="4412202" y="5680452"/>
            <a:ext cx="3267872" cy="725081"/>
            <a:chOff x="4412202" y="5680452"/>
            <a:chExt cx="3267872" cy="72508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B77383B-9EF5-4892-BC8C-37082A59AF71}"/>
                </a:ext>
              </a:extLst>
            </p:cNvPr>
            <p:cNvSpPr txBox="1"/>
            <p:nvPr/>
          </p:nvSpPr>
          <p:spPr>
            <a:xfrm>
              <a:off x="4513694" y="5783731"/>
              <a:ext cx="31663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One Energy Analytics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6DCD395-80B4-4D4D-92B5-0902748CC24E}"/>
                </a:ext>
              </a:extLst>
            </p:cNvPr>
            <p:cNvSpPr/>
            <p:nvPr/>
          </p:nvSpPr>
          <p:spPr>
            <a:xfrm>
              <a:off x="4412202" y="5680452"/>
              <a:ext cx="3267872" cy="725081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3F57796-D907-41D5-9338-46D662D3BAAC}"/>
              </a:ext>
            </a:extLst>
          </p:cNvPr>
          <p:cNvCxnSpPr>
            <a:cxnSpLocks/>
          </p:cNvCxnSpPr>
          <p:nvPr/>
        </p:nvCxnSpPr>
        <p:spPr>
          <a:xfrm flipH="1">
            <a:off x="7324080" y="4502068"/>
            <a:ext cx="958786" cy="1023478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F84B4BA-31CC-4538-BD7F-2755985753A2}"/>
              </a:ext>
            </a:extLst>
          </p:cNvPr>
          <p:cNvCxnSpPr>
            <a:cxnSpLocks/>
          </p:cNvCxnSpPr>
          <p:nvPr/>
        </p:nvCxnSpPr>
        <p:spPr>
          <a:xfrm>
            <a:off x="3799643" y="4483224"/>
            <a:ext cx="943501" cy="1093950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77B3AE4-0871-415A-B490-75BE56449842}"/>
              </a:ext>
            </a:extLst>
          </p:cNvPr>
          <p:cNvSpPr txBox="1"/>
          <p:nvPr/>
        </p:nvSpPr>
        <p:spPr>
          <a:xfrm>
            <a:off x="8024037" y="4777476"/>
            <a:ext cx="1438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DBA</a:t>
            </a:r>
            <a:r>
              <a:rPr lang="en-US" sz="1400" dirty="0"/>
              <a:t> under use agreement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1FB9DAE-22E4-47C4-948C-513FBE66D7A6}"/>
              </a:ext>
            </a:extLst>
          </p:cNvPr>
          <p:cNvSpPr txBox="1"/>
          <p:nvPr/>
        </p:nvSpPr>
        <p:spPr>
          <a:xfrm>
            <a:off x="3032710" y="4817087"/>
            <a:ext cx="1284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DBA</a:t>
            </a:r>
            <a:r>
              <a:rPr lang="en-US" sz="1400" dirty="0"/>
              <a:t> under Trade Name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31DFC1B-B31C-4CFE-96CA-C686F6740C90}"/>
              </a:ext>
            </a:extLst>
          </p:cNvPr>
          <p:cNvSpPr txBox="1"/>
          <p:nvPr/>
        </p:nvSpPr>
        <p:spPr>
          <a:xfrm>
            <a:off x="5228459" y="4109719"/>
            <a:ext cx="1635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OEA Trade Name use agreement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02C6F0F-B726-4C8C-86B3-ED253D35DBB9}"/>
              </a:ext>
            </a:extLst>
          </p:cNvPr>
          <p:cNvCxnSpPr/>
          <p:nvPr/>
        </p:nvCxnSpPr>
        <p:spPr>
          <a:xfrm flipH="1">
            <a:off x="4412202" y="3977196"/>
            <a:ext cx="2911878" cy="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282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FFD0FB-9DBD-4DA5-9DA5-A62C5BAD6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3A91D8-15AC-413A-9C38-B9C61A7AB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Overall Corporate Structure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8667178-904C-455C-94B2-295EBC894D4B}"/>
              </a:ext>
            </a:extLst>
          </p:cNvPr>
          <p:cNvGrpSpPr/>
          <p:nvPr/>
        </p:nvGrpSpPr>
        <p:grpSpPr>
          <a:xfrm>
            <a:off x="7155894" y="1587624"/>
            <a:ext cx="4437602" cy="1066800"/>
            <a:chOff x="6916197" y="3986075"/>
            <a:chExt cx="4437602" cy="106680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1DC88C1-5758-411F-878B-7CD27628E495}"/>
                </a:ext>
              </a:extLst>
            </p:cNvPr>
            <p:cNvSpPr txBox="1"/>
            <p:nvPr/>
          </p:nvSpPr>
          <p:spPr>
            <a:xfrm>
              <a:off x="7056576" y="4341081"/>
              <a:ext cx="41568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OE CONSULTING SERVICES LLC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59B88CB-F7A5-4843-93C1-CDD3DEA8547B}"/>
                </a:ext>
              </a:extLst>
            </p:cNvPr>
            <p:cNvSpPr/>
            <p:nvPr/>
          </p:nvSpPr>
          <p:spPr>
            <a:xfrm>
              <a:off x="6916197" y="3986075"/>
              <a:ext cx="4437602" cy="10668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C8E7051-EE5D-4FB6-A973-A958016FF465}"/>
              </a:ext>
            </a:extLst>
          </p:cNvPr>
          <p:cNvGrpSpPr/>
          <p:nvPr/>
        </p:nvGrpSpPr>
        <p:grpSpPr>
          <a:xfrm>
            <a:off x="1724296" y="1625354"/>
            <a:ext cx="3442508" cy="994299"/>
            <a:chOff x="1724296" y="4058575"/>
            <a:chExt cx="3442508" cy="99429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6115F06-51F4-4FF5-A764-2318A091465A}"/>
                </a:ext>
              </a:extLst>
            </p:cNvPr>
            <p:cNvSpPr txBox="1"/>
            <p:nvPr/>
          </p:nvSpPr>
          <p:spPr>
            <a:xfrm>
              <a:off x="1724296" y="4371058"/>
              <a:ext cx="33323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OE RETAIL SERVICES LLC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A4F51E1-26EF-4427-B683-AF20D785124D}"/>
                </a:ext>
              </a:extLst>
            </p:cNvPr>
            <p:cNvSpPr/>
            <p:nvPr/>
          </p:nvSpPr>
          <p:spPr>
            <a:xfrm>
              <a:off x="1724296" y="4058575"/>
              <a:ext cx="3442508" cy="994299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D8DCD75-A956-449C-9809-E1CAA7EF7F5F}"/>
              </a:ext>
            </a:extLst>
          </p:cNvPr>
          <p:cNvSpPr txBox="1"/>
          <p:nvPr/>
        </p:nvSpPr>
        <p:spPr>
          <a:xfrm>
            <a:off x="1349406" y="3195961"/>
            <a:ext cx="49981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DBA One Energy Analytics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OERS own OEA trade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Only Brokering Business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income from suppliers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Contracts between suppliers and OERS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LOA under this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LOE under this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Unique EIN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W9 uses OEE EIN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Separate checking account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Separate Foundation account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71E3FA-C093-4D97-A1FC-37871FD48D77}"/>
              </a:ext>
            </a:extLst>
          </p:cNvPr>
          <p:cNvSpPr txBox="1"/>
          <p:nvPr/>
        </p:nvSpPr>
        <p:spPr>
          <a:xfrm>
            <a:off x="6906827" y="3197440"/>
            <a:ext cx="538757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DBA One energy Analytics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OECS licenses OEA trade name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other business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income from customers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Service contracts between OECS and customer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NDA under this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ATR under this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Unique EIN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W9 uses OEE EIN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Separate checking account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Separate Foundation account</a:t>
            </a:r>
          </a:p>
        </p:txBody>
      </p:sp>
    </p:spTree>
    <p:extLst>
      <p:ext uri="{BB962C8B-B14F-4D97-AF65-F5344CB8AC3E}">
        <p14:creationId xmlns:p14="http://schemas.microsoft.com/office/powerpoint/2010/main" val="2476890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FFD0FB-9DBD-4DA5-9DA5-A62C5BAD6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3A91D8-15AC-413A-9C38-B9C61A7AB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Show me the money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E92F14B-2FF8-4D39-9B5A-FD619BBB80F4}"/>
              </a:ext>
            </a:extLst>
          </p:cNvPr>
          <p:cNvGrpSpPr/>
          <p:nvPr/>
        </p:nvGrpSpPr>
        <p:grpSpPr>
          <a:xfrm>
            <a:off x="5523143" y="1611185"/>
            <a:ext cx="1145714" cy="994299"/>
            <a:chOff x="5060272" y="1633491"/>
            <a:chExt cx="1145714" cy="99429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E707FB5-2CA4-4992-B168-745E9D4A4BD9}"/>
                </a:ext>
              </a:extLst>
            </p:cNvPr>
            <p:cNvSpPr txBox="1"/>
            <p:nvPr/>
          </p:nvSpPr>
          <p:spPr>
            <a:xfrm>
              <a:off x="5166804" y="1873188"/>
              <a:ext cx="9060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OEE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3CDF3A2-B246-43F8-886C-9D683E657967}"/>
                </a:ext>
              </a:extLst>
            </p:cNvPr>
            <p:cNvSpPr/>
            <p:nvPr/>
          </p:nvSpPr>
          <p:spPr>
            <a:xfrm>
              <a:off x="5060272" y="1633491"/>
              <a:ext cx="1145714" cy="994299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C786695-6AF4-4348-8DB4-C02589BBE851}"/>
              </a:ext>
            </a:extLst>
          </p:cNvPr>
          <p:cNvGrpSpPr/>
          <p:nvPr/>
        </p:nvGrpSpPr>
        <p:grpSpPr>
          <a:xfrm>
            <a:off x="838201" y="3488925"/>
            <a:ext cx="3442508" cy="994299"/>
            <a:chOff x="1724296" y="4058575"/>
            <a:chExt cx="3442508" cy="99429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78860D5-20F5-4A52-A439-30BCBDC6FDD9}"/>
                </a:ext>
              </a:extLst>
            </p:cNvPr>
            <p:cNvSpPr txBox="1"/>
            <p:nvPr/>
          </p:nvSpPr>
          <p:spPr>
            <a:xfrm>
              <a:off x="1724296" y="4371058"/>
              <a:ext cx="33323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OE RETAIL SERVICES LLC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1CB6D77-C95A-4DA8-9456-E1EBEA5C635E}"/>
                </a:ext>
              </a:extLst>
            </p:cNvPr>
            <p:cNvSpPr/>
            <p:nvPr/>
          </p:nvSpPr>
          <p:spPr>
            <a:xfrm>
              <a:off x="1724296" y="4058575"/>
              <a:ext cx="3442508" cy="994299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12BB12F-BE9B-40F8-8D18-1928D955897E}"/>
              </a:ext>
            </a:extLst>
          </p:cNvPr>
          <p:cNvGrpSpPr/>
          <p:nvPr/>
        </p:nvGrpSpPr>
        <p:grpSpPr>
          <a:xfrm>
            <a:off x="7448857" y="3416424"/>
            <a:ext cx="4437602" cy="1066800"/>
            <a:chOff x="6916197" y="3986075"/>
            <a:chExt cx="4437602" cy="106680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31AF545-BC1D-4B1B-94B9-DF57C4D3950E}"/>
                </a:ext>
              </a:extLst>
            </p:cNvPr>
            <p:cNvSpPr txBox="1"/>
            <p:nvPr/>
          </p:nvSpPr>
          <p:spPr>
            <a:xfrm>
              <a:off x="7056576" y="4341081"/>
              <a:ext cx="41568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OE CONSULTING SERVICES LLC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D039FE5-05CC-40C5-BB2E-AF106C163AD6}"/>
                </a:ext>
              </a:extLst>
            </p:cNvPr>
            <p:cNvSpPr/>
            <p:nvPr/>
          </p:nvSpPr>
          <p:spPr>
            <a:xfrm>
              <a:off x="6916197" y="3986075"/>
              <a:ext cx="4437602" cy="10668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C510C7E-36EF-4912-86C3-3F71C3FAB04E}"/>
              </a:ext>
            </a:extLst>
          </p:cNvPr>
          <p:cNvCxnSpPr>
            <a:cxnSpLocks/>
          </p:cNvCxnSpPr>
          <p:nvPr/>
        </p:nvCxnSpPr>
        <p:spPr>
          <a:xfrm flipH="1">
            <a:off x="3719744" y="2374102"/>
            <a:ext cx="1803400" cy="114560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BFD86EE-6230-4329-B500-FCD53FDACF66}"/>
              </a:ext>
            </a:extLst>
          </p:cNvPr>
          <p:cNvCxnSpPr>
            <a:cxnSpLocks/>
          </p:cNvCxnSpPr>
          <p:nvPr/>
        </p:nvCxnSpPr>
        <p:spPr>
          <a:xfrm>
            <a:off x="6668857" y="2374102"/>
            <a:ext cx="1735830" cy="1085644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0B6D66-67FE-425E-9469-11094C93E6A6}"/>
              </a:ext>
            </a:extLst>
          </p:cNvPr>
          <p:cNvGrpSpPr/>
          <p:nvPr/>
        </p:nvGrpSpPr>
        <p:grpSpPr>
          <a:xfrm>
            <a:off x="435005" y="5362051"/>
            <a:ext cx="4717445" cy="1306300"/>
            <a:chOff x="435005" y="5362051"/>
            <a:chExt cx="4717445" cy="130630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6B8A756-A77C-4FF3-B44D-1B6061341DD8}"/>
                </a:ext>
              </a:extLst>
            </p:cNvPr>
            <p:cNvGrpSpPr/>
            <p:nvPr/>
          </p:nvGrpSpPr>
          <p:grpSpPr>
            <a:xfrm>
              <a:off x="1791456" y="5362051"/>
              <a:ext cx="1535998" cy="994299"/>
              <a:chOff x="840668" y="5382727"/>
              <a:chExt cx="1535998" cy="994299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0226E9F-11B0-4786-98CD-87781A4F01E3}"/>
                  </a:ext>
                </a:extLst>
              </p:cNvPr>
              <p:cNvSpPr txBox="1"/>
              <p:nvPr/>
            </p:nvSpPr>
            <p:spPr>
              <a:xfrm>
                <a:off x="840668" y="5695210"/>
                <a:ext cx="15359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004A8A"/>
                    </a:solidFill>
                  </a:rPr>
                  <a:t>SUPPLIERS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C9CE417-0E0B-4529-8FE9-3E7D4CC35075}"/>
                  </a:ext>
                </a:extLst>
              </p:cNvPr>
              <p:cNvSpPr/>
              <p:nvPr/>
            </p:nvSpPr>
            <p:spPr>
              <a:xfrm>
                <a:off x="840668" y="5382727"/>
                <a:ext cx="1535998" cy="994299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991B056-3182-4ED0-A26E-10EE16E79E1F}"/>
                </a:ext>
              </a:extLst>
            </p:cNvPr>
            <p:cNvSpPr txBox="1"/>
            <p:nvPr/>
          </p:nvSpPr>
          <p:spPr>
            <a:xfrm>
              <a:off x="435005" y="6391352"/>
              <a:ext cx="47174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4A8A"/>
                  </a:solidFill>
                </a:rPr>
                <a:t>IGS, AEPE, MP2, ENGIE, ENERGY HARBOR, CONSTELLATION 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0CBA54A-04ED-476B-978A-DC34B58359E5}"/>
              </a:ext>
            </a:extLst>
          </p:cNvPr>
          <p:cNvGrpSpPr/>
          <p:nvPr/>
        </p:nvGrpSpPr>
        <p:grpSpPr>
          <a:xfrm>
            <a:off x="5085389" y="4483224"/>
            <a:ext cx="2363468" cy="1319321"/>
            <a:chOff x="5085389" y="4483224"/>
            <a:chExt cx="2363468" cy="13193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00603FF-6F69-4AE3-A12D-EB4B411768BC}"/>
                </a:ext>
              </a:extLst>
            </p:cNvPr>
            <p:cNvGrpSpPr/>
            <p:nvPr/>
          </p:nvGrpSpPr>
          <p:grpSpPr>
            <a:xfrm>
              <a:off x="5324610" y="4483224"/>
              <a:ext cx="1763624" cy="994299"/>
              <a:chOff x="4374746" y="4483123"/>
              <a:chExt cx="1763624" cy="994299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4DB2501-F06B-44A0-9E16-95B676870004}"/>
                  </a:ext>
                </a:extLst>
              </p:cNvPr>
              <p:cNvSpPr txBox="1"/>
              <p:nvPr/>
            </p:nvSpPr>
            <p:spPr>
              <a:xfrm>
                <a:off x="4374746" y="4795606"/>
                <a:ext cx="176362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004A8A"/>
                    </a:solidFill>
                  </a:rPr>
                  <a:t>CUSTOMERS</a:t>
                </a: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DF771F08-2CF2-45D0-B87C-1ACBFC16F287}"/>
                  </a:ext>
                </a:extLst>
              </p:cNvPr>
              <p:cNvSpPr/>
              <p:nvPr/>
            </p:nvSpPr>
            <p:spPr>
              <a:xfrm>
                <a:off x="4374746" y="4483123"/>
                <a:ext cx="1763624" cy="994299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838B640-45C2-4199-8B6B-608BD03B9F0E}"/>
                </a:ext>
              </a:extLst>
            </p:cNvPr>
            <p:cNvSpPr txBox="1"/>
            <p:nvPr/>
          </p:nvSpPr>
          <p:spPr>
            <a:xfrm>
              <a:off x="5085389" y="5525546"/>
              <a:ext cx="23634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4A8A"/>
                  </a:solidFill>
                </a:rPr>
                <a:t>KALMBACH, MMM, NFF, ETC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3D4C55A4-6379-4DED-B94F-F7BF74A60DA6}"/>
              </a:ext>
            </a:extLst>
          </p:cNvPr>
          <p:cNvSpPr txBox="1"/>
          <p:nvPr/>
        </p:nvSpPr>
        <p:spPr>
          <a:xfrm>
            <a:off x="7262825" y="4481697"/>
            <a:ext cx="1489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Service Contract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1BD4BFB-8DAD-44B9-A93F-14DEE53D366B}"/>
              </a:ext>
            </a:extLst>
          </p:cNvPr>
          <p:cNvCxnSpPr>
            <a:cxnSpLocks/>
          </p:cNvCxnSpPr>
          <p:nvPr/>
        </p:nvCxnSpPr>
        <p:spPr>
          <a:xfrm flipV="1">
            <a:off x="6989184" y="4171540"/>
            <a:ext cx="547588" cy="491335"/>
          </a:xfrm>
          <a:prstGeom prst="straightConnector1">
            <a:avLst/>
          </a:prstGeom>
          <a:ln w="25400">
            <a:solidFill>
              <a:srgbClr val="92D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4C191AB-6C48-48A6-8667-3EBD57DA2A67}"/>
              </a:ext>
            </a:extLst>
          </p:cNvPr>
          <p:cNvCxnSpPr>
            <a:cxnSpLocks/>
          </p:cNvCxnSpPr>
          <p:nvPr/>
        </p:nvCxnSpPr>
        <p:spPr>
          <a:xfrm flipH="1">
            <a:off x="7088234" y="4279037"/>
            <a:ext cx="501002" cy="435006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77A2212B-6334-428B-A20A-B6333FA5A3B3}"/>
              </a:ext>
            </a:extLst>
          </p:cNvPr>
          <p:cNvCxnSpPr>
            <a:cxnSpLocks/>
          </p:cNvCxnSpPr>
          <p:nvPr/>
        </p:nvCxnSpPr>
        <p:spPr>
          <a:xfrm flipV="1">
            <a:off x="3453414" y="5195018"/>
            <a:ext cx="1871196" cy="589606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6966236-3EB2-4B15-A726-1996F242C4A9}"/>
              </a:ext>
            </a:extLst>
          </p:cNvPr>
          <p:cNvCxnSpPr>
            <a:cxnSpLocks/>
          </p:cNvCxnSpPr>
          <p:nvPr/>
        </p:nvCxnSpPr>
        <p:spPr>
          <a:xfrm flipV="1">
            <a:off x="2559455" y="4578967"/>
            <a:ext cx="0" cy="678195"/>
          </a:xfrm>
          <a:prstGeom prst="straightConnector1">
            <a:avLst/>
          </a:prstGeom>
          <a:ln w="25400">
            <a:solidFill>
              <a:srgbClr val="92D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FFBD6240-A785-4869-9B3E-0C20C496279D}"/>
              </a:ext>
            </a:extLst>
          </p:cNvPr>
          <p:cNvCxnSpPr>
            <a:cxnSpLocks/>
          </p:cNvCxnSpPr>
          <p:nvPr/>
        </p:nvCxnSpPr>
        <p:spPr>
          <a:xfrm flipH="1">
            <a:off x="3373654" y="5086181"/>
            <a:ext cx="1824996" cy="562022"/>
          </a:xfrm>
          <a:prstGeom prst="straightConnector1">
            <a:avLst/>
          </a:prstGeom>
          <a:ln w="25400">
            <a:solidFill>
              <a:srgbClr val="92D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46683C10-9306-4775-A042-8211941BEF5C}"/>
              </a:ext>
            </a:extLst>
          </p:cNvPr>
          <p:cNvSpPr txBox="1"/>
          <p:nvPr/>
        </p:nvSpPr>
        <p:spPr>
          <a:xfrm>
            <a:off x="3418559" y="4887241"/>
            <a:ext cx="17603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Supply Agreements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98C28EE-B7A0-479E-A029-74DCCC237E98}"/>
              </a:ext>
            </a:extLst>
          </p:cNvPr>
          <p:cNvSpPr txBox="1"/>
          <p:nvPr/>
        </p:nvSpPr>
        <p:spPr>
          <a:xfrm>
            <a:off x="1446620" y="4680477"/>
            <a:ext cx="1256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Suppler Agreements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38E73A8-71B0-4647-A043-0AF217C3CAB2}"/>
              </a:ext>
            </a:extLst>
          </p:cNvPr>
          <p:cNvCxnSpPr>
            <a:cxnSpLocks/>
          </p:cNvCxnSpPr>
          <p:nvPr/>
        </p:nvCxnSpPr>
        <p:spPr>
          <a:xfrm>
            <a:off x="2703049" y="4611638"/>
            <a:ext cx="0" cy="721514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662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FFD0FB-9DBD-4DA5-9DA5-A62C5BAD6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3A91D8-15AC-413A-9C38-B9C61A7AB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Tax structure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5569C47-21CB-460D-98C6-4D346C056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087" y="1764006"/>
            <a:ext cx="2676525" cy="14097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4A8A300-37EA-4375-86C0-25C378852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946" y="4527478"/>
            <a:ext cx="2705100" cy="140017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7BA06D7-7E65-4F72-BFFA-465D5F107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0050" y="4527478"/>
            <a:ext cx="2705100" cy="140017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F78DF8D-A79C-4E99-9A5F-A398D6CACD55}"/>
              </a:ext>
            </a:extLst>
          </p:cNvPr>
          <p:cNvSpPr/>
          <p:nvPr/>
        </p:nvSpPr>
        <p:spPr>
          <a:xfrm>
            <a:off x="9419956" y="4983642"/>
            <a:ext cx="2100485" cy="55929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602052-B02A-4124-9D0F-04382045C3BA}"/>
              </a:ext>
            </a:extLst>
          </p:cNvPr>
          <p:cNvSpPr txBox="1"/>
          <p:nvPr/>
        </p:nvSpPr>
        <p:spPr>
          <a:xfrm>
            <a:off x="9645081" y="4940122"/>
            <a:ext cx="2210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OE Consulting Services LLC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E78656A-E220-4127-A116-969D7AB1737E}"/>
              </a:ext>
            </a:extLst>
          </p:cNvPr>
          <p:cNvCxnSpPr>
            <a:cxnSpLocks/>
            <a:stCxn id="21" idx="2"/>
            <a:endCxn id="38" idx="0"/>
          </p:cNvCxnSpPr>
          <p:nvPr/>
        </p:nvCxnSpPr>
        <p:spPr>
          <a:xfrm>
            <a:off x="7753350" y="3173706"/>
            <a:ext cx="2749250" cy="13537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9BFB5FC-625F-4B6E-9ABC-085402A8EEC2}"/>
              </a:ext>
            </a:extLst>
          </p:cNvPr>
          <p:cNvCxnSpPr>
            <a:cxnSpLocks/>
            <a:stCxn id="23" idx="0"/>
            <a:endCxn id="21" idx="2"/>
          </p:cNvCxnSpPr>
          <p:nvPr/>
        </p:nvCxnSpPr>
        <p:spPr>
          <a:xfrm flipV="1">
            <a:off x="4848496" y="3173706"/>
            <a:ext cx="2904854" cy="13537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>
            <a:extLst>
              <a:ext uri="{FF2B5EF4-FFF2-40B4-BE49-F238E27FC236}">
                <a16:creationId xmlns:a16="http://schemas.microsoft.com/office/drawing/2014/main" id="{60B1E5FB-BAF0-4DF8-8D14-BC95D6377C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67" y="1455809"/>
            <a:ext cx="1923779" cy="276825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4D3C38C-28D9-4147-B32E-EE6CE90E39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467" y="4410029"/>
            <a:ext cx="2087190" cy="85540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89D1E72-0384-4FA7-B992-AB9D06430F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2658" y="1455809"/>
            <a:ext cx="2046248" cy="171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672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FFD0FB-9DBD-4DA5-9DA5-A62C5BAD6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3A91D8-15AC-413A-9C38-B9C61A7AB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Analytics?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56D1B2-5051-4A71-85D0-DAFE0CFE2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44" y="1585609"/>
            <a:ext cx="3865280" cy="38652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C2C333-6E52-413D-8495-7CF97BB7DAE1}"/>
              </a:ext>
            </a:extLst>
          </p:cNvPr>
          <p:cNvSpPr txBox="1"/>
          <p:nvPr/>
        </p:nvSpPr>
        <p:spPr>
          <a:xfrm>
            <a:off x="4935985" y="1811045"/>
            <a:ext cx="596624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Jeff </a:t>
            </a:r>
            <a:r>
              <a:rPr lang="en-US" sz="2400" dirty="0" err="1"/>
              <a:t>Wedgeworth</a:t>
            </a:r>
            <a:r>
              <a:rPr lang="en-US" sz="2400" dirty="0"/>
              <a:t> – Technical Manager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man behind the curtain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Does 80% of the technical analysis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Data expert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Software instructor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Great at solving technical problems</a:t>
            </a:r>
          </a:p>
        </p:txBody>
      </p:sp>
    </p:spTree>
    <p:extLst>
      <p:ext uri="{BB962C8B-B14F-4D97-AF65-F5344CB8AC3E}">
        <p14:creationId xmlns:p14="http://schemas.microsoft.com/office/powerpoint/2010/main" val="1558606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FB96B4-FB12-4B4D-B849-9D9687C10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We are the group that will help customers: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Understand their energy uses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Help them meet their ESG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Manage their energy spend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Optimize their storage/renewables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Bring new ideas to the customer</a:t>
            </a:r>
          </a:p>
          <a:p>
            <a:pPr marL="1428750" lvl="2" indent="-514350">
              <a:buFont typeface="+mj-lt"/>
              <a:buAutoNum type="alphaLcParenR"/>
            </a:pPr>
            <a:r>
              <a:rPr lang="en-US" dirty="0"/>
              <a:t>K-Air Batteries</a:t>
            </a:r>
          </a:p>
          <a:p>
            <a:pPr marL="1428750" lvl="2" indent="-514350">
              <a:buFont typeface="+mj-lt"/>
              <a:buAutoNum type="alphaLcParenR"/>
            </a:pPr>
            <a:r>
              <a:rPr lang="en-US" dirty="0"/>
              <a:t>Kinetic energy storage</a:t>
            </a:r>
          </a:p>
          <a:p>
            <a:pPr marL="1428750" lvl="2" indent="-514350">
              <a:buFont typeface="+mj-lt"/>
              <a:buAutoNum type="alphaLcParenR"/>
            </a:pPr>
            <a:r>
              <a:rPr lang="en-US" dirty="0"/>
              <a:t>Distributed thermal storage</a:t>
            </a:r>
          </a:p>
          <a:p>
            <a:pPr marL="1428750" lvl="2" indent="-514350">
              <a:buFont typeface="+mj-lt"/>
              <a:buAutoNum type="alphaLcParenR"/>
            </a:pPr>
            <a:r>
              <a:rPr lang="en-US" dirty="0"/>
              <a:t>Fuel cell generation</a:t>
            </a:r>
          </a:p>
          <a:p>
            <a:pPr marL="914400" lvl="2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is why we </a:t>
            </a:r>
            <a:r>
              <a:rPr lang="en-US"/>
              <a:t>love what we do.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FFD0FB-9DBD-4DA5-9DA5-A62C5BAD6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3A91D8-15AC-413A-9C38-B9C61A7AB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the Analytics team exist?</a:t>
            </a:r>
          </a:p>
        </p:txBody>
      </p:sp>
    </p:spTree>
    <p:extLst>
      <p:ext uri="{BB962C8B-B14F-4D97-AF65-F5344CB8AC3E}">
        <p14:creationId xmlns:p14="http://schemas.microsoft.com/office/powerpoint/2010/main" val="2157260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B44525-F9BD-465D-9515-1CED260C2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4D1E066-94B6-41E8-9CAB-B81B84960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 love this job</a:t>
            </a:r>
          </a:p>
        </p:txBody>
      </p:sp>
      <p:pic>
        <p:nvPicPr>
          <p:cNvPr id="5" name="Online Media 4" title="Atlas | Partners in Parkour">
            <a:hlinkClick r:id="" action="ppaction://media"/>
            <a:extLst>
              <a:ext uri="{FF2B5EF4-FFF2-40B4-BE49-F238E27FC236}">
                <a16:creationId xmlns:a16="http://schemas.microsoft.com/office/drawing/2014/main" id="{F0A92D2B-7A50-4F6E-B160-E4EABA82F09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24296" y="1506244"/>
            <a:ext cx="8506367" cy="480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06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FFD0FB-9DBD-4DA5-9DA5-A62C5BAD6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3A91D8-15AC-413A-9C38-B9C61A7AB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Analytics?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B6EC14-3BAE-4E0C-B30B-92105C0D3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85" y="1536971"/>
            <a:ext cx="3967264" cy="39672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2D4BEB-84C2-45D1-9D21-B8808FBE44F8}"/>
              </a:ext>
            </a:extLst>
          </p:cNvPr>
          <p:cNvSpPr txBox="1"/>
          <p:nvPr/>
        </p:nvSpPr>
        <p:spPr>
          <a:xfrm>
            <a:off x="4935985" y="1811045"/>
            <a:ext cx="526297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Scott Erickson – Director of Analytics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“people person”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Does 80% business expansion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Customer relationship expert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Likely to know someone in a room</a:t>
            </a:r>
          </a:p>
        </p:txBody>
      </p:sp>
    </p:spTree>
    <p:extLst>
      <p:ext uri="{BB962C8B-B14F-4D97-AF65-F5344CB8AC3E}">
        <p14:creationId xmlns:p14="http://schemas.microsoft.com/office/powerpoint/2010/main" val="441187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FFD0FB-9DBD-4DA5-9DA5-A62C5BAD6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3A91D8-15AC-413A-9C38-B9C61A7AB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Analytics?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6DD43B-497C-4DFA-8993-F5FA540A7D9E}"/>
              </a:ext>
            </a:extLst>
          </p:cNvPr>
          <p:cNvSpPr txBox="1"/>
          <p:nvPr/>
        </p:nvSpPr>
        <p:spPr>
          <a:xfrm>
            <a:off x="4935985" y="1811045"/>
            <a:ext cx="512146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Rich Bohon – Head of Analytics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“problem solver”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Solves 80% of the customer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Manufacturing process master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Carries the vision for the group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Deals with JK </a:t>
            </a:r>
          </a:p>
        </p:txBody>
      </p:sp>
      <p:pic>
        <p:nvPicPr>
          <p:cNvPr id="7" name="Picture 6" descr="A person working on a motorcycle&#10;&#10;Description automatically generated with low confidence">
            <a:extLst>
              <a:ext uri="{FF2B5EF4-FFF2-40B4-BE49-F238E27FC236}">
                <a16:creationId xmlns:a16="http://schemas.microsoft.com/office/drawing/2014/main" id="{0A51F492-3A0B-4F30-8587-973646F7F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34" y="1567019"/>
            <a:ext cx="4666975" cy="325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06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FFD0FB-9DBD-4DA5-9DA5-A62C5BAD6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3A91D8-15AC-413A-9C38-B9C61A7AB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Analytics?</a:t>
            </a:r>
          </a:p>
        </p:txBody>
      </p:sp>
      <p:pic>
        <p:nvPicPr>
          <p:cNvPr id="5" name="Picture 4" descr="A person in a blue shirt&#10;&#10;Description automatically generated with low confidence">
            <a:extLst>
              <a:ext uri="{FF2B5EF4-FFF2-40B4-BE49-F238E27FC236}">
                <a16:creationId xmlns:a16="http://schemas.microsoft.com/office/drawing/2014/main" id="{8ED99EB3-D003-4E76-8D97-070322C9B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56" y="1487214"/>
            <a:ext cx="4189112" cy="38835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6DD43B-497C-4DFA-8993-F5FA540A7D9E}"/>
              </a:ext>
            </a:extLst>
          </p:cNvPr>
          <p:cNvSpPr txBox="1"/>
          <p:nvPr/>
        </p:nvSpPr>
        <p:spPr>
          <a:xfrm>
            <a:off x="4935985" y="1811045"/>
            <a:ext cx="512146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Rich Bohon – Head of Analytics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“problem solver”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Solves 80% of the customer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Manufacturing process master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Carries the vision for the group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Deals with JK </a:t>
            </a:r>
          </a:p>
        </p:txBody>
      </p:sp>
    </p:spTree>
    <p:extLst>
      <p:ext uri="{BB962C8B-B14F-4D97-AF65-F5344CB8AC3E}">
        <p14:creationId xmlns:p14="http://schemas.microsoft.com/office/powerpoint/2010/main" val="2624209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FFD0FB-9DBD-4DA5-9DA5-A62C5BAD6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3A91D8-15AC-413A-9C38-B9C61A7AB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did the Analytics team come from?</a:t>
            </a:r>
          </a:p>
        </p:txBody>
      </p:sp>
      <p:pic>
        <p:nvPicPr>
          <p:cNvPr id="6" name="Picture 5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31CB0ED9-E5C3-42C2-A3DF-C9996ACB9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449510"/>
            <a:ext cx="4670764" cy="53910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AD8298-AA95-4D06-BE65-63A82A903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238" y="1449509"/>
            <a:ext cx="3116486" cy="17170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C439F5-6B6F-4B25-A91C-20A5F95D649E}"/>
              </a:ext>
            </a:extLst>
          </p:cNvPr>
          <p:cNvSpPr txBox="1"/>
          <p:nvPr/>
        </p:nvSpPr>
        <p:spPr>
          <a:xfrm>
            <a:off x="5293645" y="3654349"/>
            <a:ext cx="66468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Born from a toxic ownership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Individual strength were accepted and valued which allowed the company to evolve into a great place to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Jeff, Scott, Rich are the cornerstones of the foundation</a:t>
            </a:r>
          </a:p>
        </p:txBody>
      </p:sp>
    </p:spTree>
    <p:extLst>
      <p:ext uri="{BB962C8B-B14F-4D97-AF65-F5344CB8AC3E}">
        <p14:creationId xmlns:p14="http://schemas.microsoft.com/office/powerpoint/2010/main" val="626423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FB96B4-FB12-4B4D-B849-9D9687C10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0597"/>
            <a:ext cx="10515600" cy="5335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are consultants which means we: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FFD0FB-9DBD-4DA5-9DA5-A62C5BAD6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3A91D8-15AC-413A-9C38-B9C61A7AB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Analytics do?</a:t>
            </a:r>
          </a:p>
        </p:txBody>
      </p:sp>
      <p:pic>
        <p:nvPicPr>
          <p:cNvPr id="11" name="Online Media 10" title="Say Anything... (2/5) Movie CLIP - Career Plans (1989) HD">
            <a:hlinkClick r:id="" action="ppaction://media"/>
            <a:extLst>
              <a:ext uri="{FF2B5EF4-FFF2-40B4-BE49-F238E27FC236}">
                <a16:creationId xmlns:a16="http://schemas.microsoft.com/office/drawing/2014/main" id="{959AF972-D172-4339-AC15-5E61E34C3CE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82685" y="2078226"/>
            <a:ext cx="7498162" cy="423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34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FB96B4-FB12-4B4D-B849-9D9687C10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008" y="1632640"/>
            <a:ext cx="4612689" cy="1687609"/>
          </a:xfrm>
        </p:spPr>
        <p:txBody>
          <a:bodyPr/>
          <a:lstStyle/>
          <a:p>
            <a:r>
              <a:rPr lang="en-US" dirty="0"/>
              <a:t>We don’t make anything</a:t>
            </a:r>
          </a:p>
          <a:p>
            <a:r>
              <a:rPr lang="en-US" dirty="0"/>
              <a:t>We don’t buy anything</a:t>
            </a:r>
          </a:p>
          <a:p>
            <a:r>
              <a:rPr lang="en-US" dirty="0"/>
              <a:t>We sell knowledge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FFD0FB-9DBD-4DA5-9DA5-A62C5BAD6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3A91D8-15AC-413A-9C38-B9C61A7AB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Analytics do?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601229-5318-48E9-AC11-9DA7477E0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594" y="1524203"/>
            <a:ext cx="4401693" cy="496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41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FB96B4-FB12-4B4D-B849-9D9687C10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6 areas of focus for Analytics</a:t>
            </a:r>
          </a:p>
          <a:p>
            <a:pPr lvl="1"/>
            <a:r>
              <a:rPr lang="en-US" dirty="0"/>
              <a:t>Energy Analysis – How companies use their energy</a:t>
            </a:r>
          </a:p>
          <a:p>
            <a:pPr lvl="1"/>
            <a:r>
              <a:rPr lang="en-US" dirty="0"/>
              <a:t>Procurement – How companies buy their electric and gas</a:t>
            </a:r>
          </a:p>
          <a:p>
            <a:pPr lvl="1"/>
            <a:r>
              <a:rPr lang="en-US" dirty="0"/>
              <a:t>Renewables – How can we help with company ESG</a:t>
            </a:r>
          </a:p>
          <a:p>
            <a:pPr lvl="1"/>
            <a:r>
              <a:rPr lang="en-US" dirty="0"/>
              <a:t>Performance – Chart how the company is performing </a:t>
            </a:r>
          </a:p>
          <a:p>
            <a:pPr lvl="1"/>
            <a:r>
              <a:rPr lang="en-US" dirty="0"/>
              <a:t>Regulations – How is the company regulated in energy use</a:t>
            </a:r>
          </a:p>
          <a:p>
            <a:pPr lvl="1"/>
            <a:r>
              <a:rPr lang="en-US" dirty="0"/>
              <a:t>Infrastructure – What energy projects does the customer require</a:t>
            </a:r>
          </a:p>
          <a:p>
            <a:pPr marL="0" indent="0">
              <a:buNone/>
            </a:pPr>
            <a:r>
              <a:rPr lang="en-US" dirty="0"/>
              <a:t>Where One Energy is more concerned about what happens outside the building, we care more about what happens inside the building. 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FFD0FB-9DBD-4DA5-9DA5-A62C5BAD6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18603C31-8C4D-4A6F-8B77-1D28915B3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025" y="365125"/>
            <a:ext cx="9629775" cy="787400"/>
          </a:xfrm>
        </p:spPr>
        <p:txBody>
          <a:bodyPr/>
          <a:lstStyle/>
          <a:p>
            <a:r>
              <a:rPr lang="en-US" dirty="0"/>
              <a:t>What does Analytics do?</a:t>
            </a:r>
          </a:p>
        </p:txBody>
      </p:sp>
    </p:spTree>
    <p:extLst>
      <p:ext uri="{BB962C8B-B14F-4D97-AF65-F5344CB8AC3E}">
        <p14:creationId xmlns:p14="http://schemas.microsoft.com/office/powerpoint/2010/main" val="1684193660"/>
      </p:ext>
    </p:extLst>
  </p:cSld>
  <p:clrMapOvr>
    <a:masterClrMapping/>
  </p:clrMapOvr>
</p:sld>
</file>

<file path=ppt/theme/theme1.xml><?xml version="1.0" encoding="utf-8"?>
<a:theme xmlns:a="http://schemas.openxmlformats.org/drawingml/2006/main" name="One Energy Presenta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128FB53-E2D1-49D2-81E5-7241EAA23C06}" vid="{0645B90D-D177-40D3-B0E4-1E2DCD096C7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9665399FF9DF4AACB053AAF760FF83" ma:contentTypeVersion="9" ma:contentTypeDescription="Create a new document." ma:contentTypeScope="" ma:versionID="4e2ae191096a74b9caeb4c44f6d70ebf">
  <xsd:schema xmlns:xsd="http://www.w3.org/2001/XMLSchema" xmlns:xs="http://www.w3.org/2001/XMLSchema" xmlns:p="http://schemas.microsoft.com/office/2006/metadata/properties" xmlns:ns2="906b3ac4-f7fd-49d0-be17-5e482bc8a79a" targetNamespace="http://schemas.microsoft.com/office/2006/metadata/properties" ma:root="true" ma:fieldsID="113ff8e99522540e3d648e83f491077f" ns2:_="">
    <xsd:import namespace="906b3ac4-f7fd-49d0-be17-5e482bc8a7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6b3ac4-f7fd-49d0-be17-5e482bc8a7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A71136-875B-48AE-91DE-906B76393F0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7567D7E-DA71-4961-B341-A084AA1E1D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A13798-A836-4E3D-960D-76D2499226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6b3ac4-f7fd-49d0-be17-5e482bc8a7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OEA powerpoint template</Template>
  <TotalTime>616</TotalTime>
  <Words>635</Words>
  <Application>Microsoft Office PowerPoint</Application>
  <PresentationFormat>Widescreen</PresentationFormat>
  <Paragraphs>154</Paragraphs>
  <Slides>21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Palatino Linotype</vt:lpstr>
      <vt:lpstr>One Energy Presentations</vt:lpstr>
      <vt:lpstr>PowerPoint Presentation</vt:lpstr>
      <vt:lpstr>Who is Analytics?</vt:lpstr>
      <vt:lpstr>Who is Analytics?</vt:lpstr>
      <vt:lpstr>Who is Analytics?</vt:lpstr>
      <vt:lpstr>Who is Analytics?</vt:lpstr>
      <vt:lpstr>Where did the Analytics team come from?</vt:lpstr>
      <vt:lpstr>What does Analytics do?</vt:lpstr>
      <vt:lpstr>What does Analytics do?</vt:lpstr>
      <vt:lpstr>What does Analytics do?</vt:lpstr>
      <vt:lpstr>What does Analytics do? Energy analysis</vt:lpstr>
      <vt:lpstr>What does Analytics do? Energy analysis</vt:lpstr>
      <vt:lpstr>What does Analytics do?</vt:lpstr>
      <vt:lpstr>What does Analytics do?</vt:lpstr>
      <vt:lpstr>What does Analytics do?</vt:lpstr>
      <vt:lpstr>How does the analytics group fit into OEE?</vt:lpstr>
      <vt:lpstr>Overall Corporate Structure</vt:lpstr>
      <vt:lpstr>Overall Corporate Structure</vt:lpstr>
      <vt:lpstr>Show me the money</vt:lpstr>
      <vt:lpstr>Tax structure</vt:lpstr>
      <vt:lpstr>Why does the Analytics team exist?</vt:lpstr>
      <vt:lpstr>Why we love this job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Eileen Comerford</dc:creator>
  <cp:lastModifiedBy>Rich Bohon</cp:lastModifiedBy>
  <cp:revision>6</cp:revision>
  <cp:lastPrinted>2017-03-15T21:18:02Z</cp:lastPrinted>
  <dcterms:created xsi:type="dcterms:W3CDTF">2021-04-20T13:31:53Z</dcterms:created>
  <dcterms:modified xsi:type="dcterms:W3CDTF">2021-08-17T20:32:47Z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0x010100B09665399FF9DF4AACB053AAF760FF83</vt:lpwstr>
  </property>
</Properties>
</file>