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308c9dec6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308c9dec6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4308c9dec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4308c9dec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4308c9dec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4308c9dec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308c9dec6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308c9dec6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4308c9dec6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4308c9dec6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308c9dec6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308c9dec6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308c9dec6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308c9dec6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4308c9dec6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4308c9dec6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308c9dec6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4308c9dec6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4E13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11825" y="112975"/>
            <a:ext cx="8826300" cy="49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</a:rPr>
              <a:t>Clause- a group of words that contains a subject </a:t>
            </a:r>
            <a:endParaRPr sz="30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</a:rPr>
              <a:t>			 and a verb</a:t>
            </a:r>
            <a:endParaRPr sz="30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</a:rPr>
              <a:t>Independent Clause- a clause that expresses </a:t>
            </a:r>
            <a:endParaRPr sz="30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</a:rPr>
              <a:t>			 a complete thought and can stand alone</a:t>
            </a:r>
            <a:endParaRPr sz="30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</a:rPr>
              <a:t>			 as a </a:t>
            </a:r>
            <a:r>
              <a:rPr lang="en" sz="3000" i="1">
                <a:solidFill>
                  <a:srgbClr val="FFFFFF"/>
                </a:solidFill>
              </a:rPr>
              <a:t>sentence</a:t>
            </a:r>
            <a:r>
              <a:rPr lang="en" sz="3000">
                <a:solidFill>
                  <a:srgbClr val="FFFFFF"/>
                </a:solidFill>
              </a:rPr>
              <a:t>.</a:t>
            </a:r>
            <a:endParaRPr sz="30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</a:rPr>
              <a:t>Dependent Clause- a clause that does not </a:t>
            </a:r>
            <a:endParaRPr sz="30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</a:rPr>
              <a:t>			 express a complete thought</a:t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/>
        </p:nvSpPr>
        <p:spPr>
          <a:xfrm>
            <a:off x="128275" y="115450"/>
            <a:ext cx="9015600" cy="50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 and Annotate (take notes) the Bartle et al article for Tuesday, October 9.</a:t>
            </a:r>
            <a:endParaRPr sz="48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 times!  </a:t>
            </a:r>
            <a:endParaRPr sz="48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4E13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98850" y="84725"/>
            <a:ext cx="8960400" cy="50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Select Your Joiner</a:t>
            </a:r>
            <a:endParaRPr sz="36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Comma/Conjunction		Semicolon     Transition Team 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Team					   Alone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,and						  ;				; therefore,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,but										; however,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,yet                                               ; in fact,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,so											; on the contrary,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,or											; in addition,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/>
        </p:nvSpPr>
        <p:spPr>
          <a:xfrm>
            <a:off x="70600" y="84725"/>
            <a:ext cx="8995800" cy="49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Dependent Clause Makers 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after			although			as			as if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because		before			if			since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so that		unless			until		as soon as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when			whenever		while		even though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D7A8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/>
        </p:nvSpPr>
        <p:spPr>
          <a:xfrm>
            <a:off x="105925" y="77675"/>
            <a:ext cx="8981700" cy="50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Simple Sentence: A sentence that has one independent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						clause, and no dependent clauses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Bob dropped his ice cream cone.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“Crane pads were built.”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“Finally, we put our tools away and cleaned up the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  site.”   ~Bruce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D7A8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/>
        </p:nvSpPr>
        <p:spPr>
          <a:xfrm>
            <a:off x="91800" y="70600"/>
            <a:ext cx="9002700" cy="49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Compound Sentence- A sentence that has two or more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							  independent clauses, but no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							  dependent clauses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Bob dropped his ice cream cone</a:t>
            </a:r>
            <a:r>
              <a:rPr lang="en" sz="3000" b="1">
                <a:latin typeface="Times New Roman"/>
                <a:ea typeface="Times New Roman"/>
                <a:cs typeface="Times New Roman"/>
                <a:sym typeface="Times New Roman"/>
              </a:rPr>
              <a:t>, so</a:t>
            </a: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 Chad bought Bob a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 new one.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“Testing was completed</a:t>
            </a:r>
            <a:r>
              <a:rPr lang="en" sz="3000" b="1">
                <a:latin typeface="Times New Roman"/>
                <a:ea typeface="Times New Roman"/>
                <a:cs typeface="Times New Roman"/>
                <a:sym typeface="Times New Roman"/>
              </a:rPr>
              <a:t>, and</a:t>
            </a: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 safety fuses were installed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   prior to energization.”  ~Chris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D7A8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/>
        </p:nvSpPr>
        <p:spPr>
          <a:xfrm>
            <a:off x="0" y="63550"/>
            <a:ext cx="9094500" cy="48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Complex Sentence- A sentence that has one independent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						    clause and one or more dependent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    clauses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After Bob dropped his ice cream cone</a:t>
            </a:r>
            <a:r>
              <a:rPr lang="en" sz="3000" b="1"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 Chad bought Bob a new one.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“Since wind projects cost millions of dollars to develop and construct</a:t>
            </a:r>
            <a:r>
              <a:rPr lang="en" sz="3000" b="1"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 this small team alone could not afford the company’s business model on their own” ~Eileen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						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D7A8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/>
        </p:nvSpPr>
        <p:spPr>
          <a:xfrm>
            <a:off x="0" y="49425"/>
            <a:ext cx="9144000" cy="50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Compound-Complex Sentence- A sentence that contains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					two or more independent clauses and one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					or more dependent clauses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When Bob dropped his ice cream cone</a:t>
            </a:r>
            <a:r>
              <a:rPr lang="en" sz="3000" b="1"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 he became sad</a:t>
            </a:r>
            <a:r>
              <a:rPr lang="en" sz="3000" b="1">
                <a:latin typeface="Times New Roman"/>
                <a:ea typeface="Times New Roman"/>
                <a:cs typeface="Times New Roman"/>
                <a:sym typeface="Times New Roman"/>
              </a:rPr>
              <a:t>, so</a:t>
            </a: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 Chad bought Bob a new cone.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AD3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/>
        </p:nvSpPr>
        <p:spPr>
          <a:xfrm>
            <a:off x="42350" y="120025"/>
            <a:ext cx="9038100" cy="49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Describe a challenge you had on the job, and explain how you addressed, or solved, the challenge. Audience: Your One Energy community.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Length: one page minimum, typed, DS, Times New Roman font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latin typeface="Times New Roman"/>
                <a:ea typeface="Times New Roman"/>
                <a:cs typeface="Times New Roman"/>
                <a:sym typeface="Times New Roman"/>
              </a:rPr>
              <a:t>Feature</a:t>
            </a: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 your use of </a:t>
            </a:r>
            <a:r>
              <a:rPr lang="en" sz="3000" b="1">
                <a:latin typeface="Times New Roman"/>
                <a:ea typeface="Times New Roman"/>
                <a:cs typeface="Times New Roman"/>
                <a:sym typeface="Times New Roman"/>
              </a:rPr>
              <a:t>at least three</a:t>
            </a: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 of our four sentence types: S, Cd, Cx, and Cd-Cx.  </a:t>
            </a:r>
            <a:r>
              <a:rPr lang="en" sz="3000" b="1">
                <a:latin typeface="Times New Roman"/>
                <a:ea typeface="Times New Roman"/>
                <a:cs typeface="Times New Roman"/>
                <a:sym typeface="Times New Roman"/>
              </a:rPr>
              <a:t>Feature</a:t>
            </a:r>
            <a:r>
              <a:rPr lang="en" sz="3000">
                <a:latin typeface="Times New Roman"/>
                <a:ea typeface="Times New Roman"/>
                <a:cs typeface="Times New Roman"/>
                <a:sym typeface="Times New Roman"/>
              </a:rPr>
              <a:t> by highlighting and labeling the sentences.  You can feature electronically, or by hand.  Be sure to proofread your feature sentences!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4E13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/>
        </p:nvSpPr>
        <p:spPr>
          <a:xfrm>
            <a:off x="49425" y="70600"/>
            <a:ext cx="8988600" cy="49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Pre-Reading a Scholarly Study Article from a Professional Journal: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mes New Roman"/>
              <a:buChar char="●"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“Tour” the article to observe its structure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mes New Roman"/>
              <a:buChar char="●"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During your tour, anticipate what you will learn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mes New Roman"/>
              <a:buChar char="●"/>
            </a:pPr>
            <a:r>
              <a:rPr lang="en" sz="3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Look up words you do not know</a:t>
            </a:r>
            <a:endParaRPr sz="3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On-screen Show (16:9)</PresentationFormat>
  <Paragraphs>81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OEE2018_04</dc:creator>
  <cp:lastModifiedBy>Doug Corwin</cp:lastModifiedBy>
  <cp:revision>1</cp:revision>
  <dcterms:modified xsi:type="dcterms:W3CDTF">2018-10-03T14:51:48Z</dcterms:modified>
</cp:coreProperties>
</file>