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52EBEB-7A0B-792C-1FB1-590F3EE22FA6}" name="Darshan Bhosale" initials="DB" userId="S::darshan@oneenergyllc.onmicrosoft.com::e9b6af55-1665-4ecd-b9fe-34676a05dc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blue and white square with white lines&#10;&#10;Description automatically generated">
            <a:extLst>
              <a:ext uri="{FF2B5EF4-FFF2-40B4-BE49-F238E27FC236}">
                <a16:creationId xmlns:a16="http://schemas.microsoft.com/office/drawing/2014/main" id="{4CD968B7-B1F5-10D5-59EA-D76F23D55B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71" y="125767"/>
            <a:ext cx="1742592" cy="11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www.onepower.com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square with white lines&#10;&#10;Description automatically generated">
            <a:extLst>
              <a:ext uri="{FF2B5EF4-FFF2-40B4-BE49-F238E27FC236}">
                <a16:creationId xmlns:a16="http://schemas.microsoft.com/office/drawing/2014/main" id="{28AAB180-543A-AFAE-B764-8C916C2AF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992" y="167618"/>
            <a:ext cx="2123923" cy="14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mailto:social@oneenergyllc.co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51904" y="2440303"/>
            <a:ext cx="8592560" cy="2121031"/>
          </a:xfrm>
        </p:spPr>
        <p:txBody>
          <a:bodyPr>
            <a:normAutofit/>
          </a:bodyPr>
          <a:lstStyle/>
          <a:p>
            <a:pPr algn="ctr" defTabSz="914400">
              <a:spcBef>
                <a:spcPts val="1800"/>
              </a:spcBef>
            </a:pPr>
            <a:r>
              <a:rPr lang="en-US" sz="4800" b="1" cap="all" dirty="0">
                <a:solidFill>
                  <a:prstClr val="white"/>
                </a:solidFill>
                <a:latin typeface="Century Gothic" panose="020B0502020202020204"/>
              </a:rPr>
              <a:t>Social media guidelines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756" y="3496721"/>
            <a:ext cx="5015464" cy="889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6. improper Personal Protective Equipment (PPE).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EFF9B-1D6D-446E-BE60-D8EC5EB31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58" y="1817801"/>
            <a:ext cx="4290478" cy="4247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237A1-E181-4522-8D39-3223F5953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5295" y="2915960"/>
            <a:ext cx="4650509" cy="2697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7. any information that is confidential or proprietary to the company or to any third party that has disclosed information to One Power.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7897D0-A858-4E17-B387-156B1CC4B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1814523"/>
            <a:ext cx="6115051" cy="4439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5A703-ABEA-48C1-8E3B-4FA3FFD2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9" y="1951558"/>
            <a:ext cx="5897849" cy="416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0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23521" y="3181489"/>
            <a:ext cx="4858506" cy="1291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8. pictures/videos taken while you were operating or inside running equipment.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1DB820-642B-43BD-8C90-4B46EB99F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  <p:pic>
        <p:nvPicPr>
          <p:cNvPr id="6" name="Picture 5" descr="A person driving a large yellow and black construction vehicle&#10;&#10;Description automatically generated">
            <a:extLst>
              <a:ext uri="{FF2B5EF4-FFF2-40B4-BE49-F238E27FC236}">
                <a16:creationId xmlns:a16="http://schemas.microsoft.com/office/drawing/2014/main" id="{2873DC09-8532-E413-B37F-4BD1F38D8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9" y="1958270"/>
            <a:ext cx="4983332" cy="37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08082" y="2623860"/>
            <a:ext cx="4163855" cy="16102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9. pictures/videos that compromise the safety of yourself or other employees.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015A51-85C0-4DDD-A4B3-15FC2CFC8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05" y="4115027"/>
            <a:ext cx="2438198" cy="2742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FE85E5-459C-41DC-A56D-1E925415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  <p:pic>
        <p:nvPicPr>
          <p:cNvPr id="7" name="Picture 6" descr="A group of people climbing a mountain&#10;&#10;Description automatically generated with medium confidence">
            <a:extLst>
              <a:ext uri="{FF2B5EF4-FFF2-40B4-BE49-F238E27FC236}">
                <a16:creationId xmlns:a16="http://schemas.microsoft.com/office/drawing/2014/main" id="{664C0A54-295D-BFA1-8AF9-5C571BCAD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6" y="1970326"/>
            <a:ext cx="4361772" cy="351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0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3D1D40-AF6A-4C73-A383-563AF4E24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79" y="4000004"/>
            <a:ext cx="4248150" cy="272147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36024" y="2504716"/>
            <a:ext cx="3893067" cy="1249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10. pictures/videos that do not comply with OSHA.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8D3FE-5BAF-4A5C-BB00-BB16D70FB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09" y="1960685"/>
            <a:ext cx="4833091" cy="22922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8D7C02-D078-4AD0-BFA5-2670B2FC5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62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21189" y="4875886"/>
            <a:ext cx="9439881" cy="1249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*When unsure: Ask your department head if you’re uncertain about the content you’re posting.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6379" y="365126"/>
            <a:ext cx="9298064" cy="787269"/>
          </a:xfrm>
        </p:spPr>
        <p:txBody>
          <a:bodyPr/>
          <a:lstStyle/>
          <a:p>
            <a:r>
              <a:rPr lang="en-US" dirty="0"/>
              <a:t>Unsure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88729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1AC393-6100-4BE5-81AD-B2FB82194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18" y="1632978"/>
            <a:ext cx="4774222" cy="301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1D176E-835B-4751-A66E-1E0CF49F9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300" y="455425"/>
            <a:ext cx="606669" cy="6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3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34162" y="3646314"/>
            <a:ext cx="5952876" cy="9401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1. anything already posted on a One Power social media account.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Okay to post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59114-AEAD-4D19-94DA-0A3523D54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46" y="519903"/>
            <a:ext cx="621690" cy="477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8B084-B558-4B85-4E5E-715EA0F8E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80" y="1619542"/>
            <a:ext cx="4753438" cy="48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1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34161" y="3691829"/>
            <a:ext cx="6042347" cy="1250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2. photos of operating turbine projects safely taken on your personal phone.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Okay to post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6D63EF-D487-44D0-846F-35BAA79B8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53" y="1395175"/>
            <a:ext cx="4106871" cy="5475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67D2D6-0DD8-489B-B44C-ED7314FD1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646" y="519903"/>
            <a:ext cx="621690" cy="4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69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62609" y="5057322"/>
            <a:ext cx="5952876" cy="882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Email </a:t>
            </a:r>
            <a:r>
              <a:rPr lang="en-US" dirty="0">
                <a:hlinkClick r:id="rId2"/>
              </a:rPr>
              <a:t>social@onepower.com</a:t>
            </a:r>
            <a:r>
              <a:rPr lang="en-US" dirty="0"/>
              <a:t> the image/video you are uploading.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Safety net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86647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Image result for safety net">
            <a:extLst>
              <a:ext uri="{FF2B5EF4-FFF2-40B4-BE49-F238E27FC236}">
                <a16:creationId xmlns:a16="http://schemas.microsoft.com/office/drawing/2014/main" id="{C28295AF-CB9F-48C1-BBA8-E68C14D5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34" y="1832724"/>
            <a:ext cx="4808626" cy="266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28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52051" y="4054131"/>
            <a:ext cx="8871873" cy="25246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If you are running a skid-steer and want to take a picture of a cute squirrel and post it on Snapchat… </a:t>
            </a:r>
          </a:p>
          <a:p>
            <a:pPr marL="514350" indent="-514350" algn="ctr">
              <a:buAutoNum type="arabicPeriod"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DON’T.</a:t>
            </a:r>
          </a:p>
          <a:p>
            <a:pPr marL="0" indent="0" algn="ctr">
              <a:buNone/>
            </a:pPr>
            <a:r>
              <a:rPr lang="en-US" dirty="0"/>
              <a:t>It isn’t safe.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6172AC-BBDB-4FC4-8BD2-5F7A8F7CF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62" y="1820322"/>
            <a:ext cx="2636742" cy="193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AEE989-8583-4A4B-BB3F-FB8D2A8C3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04" y="1820322"/>
            <a:ext cx="2973824" cy="19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7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85319" y="2927070"/>
            <a:ext cx="4310696" cy="23977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Power wants to encourage all employees to post on social media and to do so in a way that is safe and enjoyable for everyone.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834AF9-814E-40B0-8A5E-4958C45A4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6"/>
          <a:stretch/>
        </p:blipFill>
        <p:spPr>
          <a:xfrm>
            <a:off x="0" y="1397820"/>
            <a:ext cx="6100898" cy="54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8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4046" y="2286030"/>
            <a:ext cx="7992351" cy="407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are visiting a construction site to watch a rotor fly and want to post some pictures to show off how cool it is…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DON’T.</a:t>
            </a:r>
          </a:p>
          <a:p>
            <a:pPr marL="0" indent="0">
              <a:buNone/>
            </a:pPr>
            <a:r>
              <a:rPr lang="en-US" dirty="0"/>
              <a:t>Before posting, ask your department head if everything looks okay. If it IS approved, post and email a copy of the picture to social@onepower.com.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66A48-AC5D-4BF1-A1D3-7FDA5C9D3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411"/>
            <a:ext cx="3686595" cy="54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62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5508" y="2486232"/>
            <a:ext cx="6410142" cy="329728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/>
              <a:t>If you’re dropping off a LiDAR at a customer’s site and you want to post a video of your coworker setting it up… </a:t>
            </a:r>
          </a:p>
          <a:p>
            <a:pPr marL="514350" indent="-514350" algn="r">
              <a:buAutoNum type="arabicPeriod"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DON’T.</a:t>
            </a:r>
          </a:p>
          <a:p>
            <a:pPr marL="0" indent="0" algn="r">
              <a:buNone/>
            </a:pPr>
            <a:r>
              <a:rPr lang="en-US" dirty="0"/>
              <a:t>It’s confidential/proprietary and on customer property.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66A48-AC5D-4BF1-A1D3-7FDA5C9D3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34" y="1399110"/>
            <a:ext cx="3648058" cy="54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73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0454" y="3874641"/>
            <a:ext cx="10155067" cy="271578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If you take a group photo after a tour/meeting, and there is confidential/proprietary information in the background or there hasn’t been a post created for a One Power social media account…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DON’T POST.</a:t>
            </a:r>
          </a:p>
          <a:p>
            <a:pPr marL="0" indent="0" algn="ctr">
              <a:buNone/>
            </a:pPr>
            <a:r>
              <a:rPr lang="en-US" dirty="0"/>
              <a:t>It’s confidential/proprietary or there’s a reason we’re not posting it to our One Power social media accounts.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365A6-CD58-4DA3-BDCC-AE68ACAA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6" y="1400033"/>
            <a:ext cx="2932013" cy="23484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C834FB-A97B-4B57-8DB0-A88919E3A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70" y="1397829"/>
            <a:ext cx="3600299" cy="23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7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64634" y="1609506"/>
            <a:ext cx="4640179" cy="4746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safely took a selfie on your work phone* during instrumentation installation while wearing proper PPE…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ASK.</a:t>
            </a:r>
          </a:p>
          <a:p>
            <a:pPr marL="0" indent="0">
              <a:buNone/>
            </a:pPr>
            <a:r>
              <a:rPr lang="en-US" dirty="0"/>
              <a:t>Ask your department head before posting and if it’s approved, email it to social@onepower.com.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D8DD52-7EE8-4F3C-ADF4-17D4026A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2" y="2022635"/>
            <a:ext cx="6483166" cy="3644959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3BAC664-8220-4D8C-80C6-007355027C5E}"/>
              </a:ext>
            </a:extLst>
          </p:cNvPr>
          <p:cNvSpPr txBox="1">
            <a:spLocks/>
          </p:cNvSpPr>
          <p:nvPr/>
        </p:nvSpPr>
        <p:spPr>
          <a:xfrm>
            <a:off x="581472" y="5864502"/>
            <a:ext cx="6177503" cy="564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*ask your department head to post a photo captured on your work phone.</a:t>
            </a:r>
          </a:p>
        </p:txBody>
      </p:sp>
    </p:spTree>
    <p:extLst>
      <p:ext uri="{BB962C8B-B14F-4D97-AF65-F5344CB8AC3E}">
        <p14:creationId xmlns:p14="http://schemas.microsoft.com/office/powerpoint/2010/main" val="1835447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39047" y="2059110"/>
            <a:ext cx="4842443" cy="3615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bring your child to the NFWC and take a picture of him/her with a turbine in the background…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YES, POST!</a:t>
            </a:r>
          </a:p>
          <a:p>
            <a:pPr marL="0" indent="0">
              <a:buNone/>
            </a:pPr>
            <a:r>
              <a:rPr lang="en-US" dirty="0"/>
              <a:t>And email it to social@onepower.com.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CA3D8ACF-7BC5-750B-9027-5708643BA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79" y="2020220"/>
            <a:ext cx="4681369" cy="369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9C4BD5E5-5550-AF73-FF57-358A4F7DD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5" y="1905482"/>
            <a:ext cx="3938132" cy="45108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35588" y="3234097"/>
            <a:ext cx="5268492" cy="18536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Any questions?</a:t>
            </a:r>
          </a:p>
          <a:p>
            <a:pPr marL="0" indent="0" algn="ctr">
              <a:buNone/>
            </a:pPr>
            <a:r>
              <a:rPr lang="en-US" dirty="0"/>
              <a:t>Feel free to reach out to the Storytelling team, or your department head.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5" name="AutoShape 2" descr="Image result for safety">
            <a:extLst>
              <a:ext uri="{FF2B5EF4-FFF2-40B4-BE49-F238E27FC236}">
                <a16:creationId xmlns:a16="http://schemas.microsoft.com/office/drawing/2014/main" id="{CBC0BF13-74C5-4668-80DC-0358C3FC3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355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B5057-DF79-4623-B732-8F70E1EE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8"/>
          <a:stretch/>
        </p:blipFill>
        <p:spPr>
          <a:xfrm>
            <a:off x="5188141" y="1398398"/>
            <a:ext cx="7003859" cy="547108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278" y="3504754"/>
            <a:ext cx="3920532" cy="1266799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Most importantly, make good decisions for the company.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229783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B5057-DF79-4623-B732-8F70E1EE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1" y="2225171"/>
            <a:ext cx="3714503" cy="371450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936" y="3686155"/>
            <a:ext cx="3920532" cy="7925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Don’t post media that includes: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FB624-B2C4-4A8B-851B-8F9AA7FB9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B5057-DF79-4623-B732-8F70E1EE0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1" y="2845662"/>
            <a:ext cx="3714503" cy="247352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935" y="3540474"/>
            <a:ext cx="4898762" cy="1083895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dirty="0"/>
              <a:t>live streams. </a:t>
            </a:r>
          </a:p>
          <a:p>
            <a:pPr marL="0" indent="0">
              <a:buNone/>
            </a:pPr>
            <a:r>
              <a:rPr lang="en-US" dirty="0"/>
              <a:t>NO LIVE STREAMS EVER.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66261C-B8ED-44E4-B189-59A8B2801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9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6B317C9E-9883-3294-316C-131BE0939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3" b="20226"/>
          <a:stretch/>
        </p:blipFill>
        <p:spPr bwMode="auto">
          <a:xfrm>
            <a:off x="1345492" y="4921074"/>
            <a:ext cx="3007158" cy="180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39005" y="2060490"/>
            <a:ext cx="4911402" cy="4454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2. pictures/videos that were taken with company-owned specialized equipment</a:t>
            </a:r>
          </a:p>
          <a:p>
            <a:pPr marL="0" indent="0">
              <a:buNone/>
            </a:pPr>
            <a:r>
              <a:rPr lang="en-US" dirty="0"/>
              <a:t>(OP cell phones*, cameras, drones, etc.).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*ask your department head if you would like permission to post a photo captured on your work phone.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AEE6D-8BD7-4B36-ACF0-A35B30B9B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3FBB578-AFB5-9E75-FB6F-740401741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1" y="1615895"/>
            <a:ext cx="1805163" cy="10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1CE6D1-5123-0915-62A6-4EA425658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3" y="2631299"/>
            <a:ext cx="2561399" cy="25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5086FE-D01F-94BA-D610-CCFFBE5BA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22" y="1951651"/>
            <a:ext cx="3467979" cy="278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6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7167" y="3705815"/>
            <a:ext cx="5388288" cy="47154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3. customer property.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51C60-6D5A-4F82-9CB6-39589F1E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3" y="2016129"/>
            <a:ext cx="6066810" cy="3850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2B3738-2FCA-49AE-9D65-575DF085C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5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15015" y="3442926"/>
            <a:ext cx="4186423" cy="889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4. security equipment, processes, or layouts.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51C60-6D5A-4F82-9CB6-39589F1E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52" y="1754064"/>
            <a:ext cx="5408967" cy="3239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A6953-6075-4784-A76D-9AF9031CF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6" y="5328136"/>
            <a:ext cx="1257533" cy="1279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08588-D42A-4FDB-9A26-CC09E14EC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92" y="5323741"/>
            <a:ext cx="1925515" cy="12836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4D2D20-2709-40A8-A4EA-7F4BA165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78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28660" y="3703129"/>
            <a:ext cx="4723698" cy="476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5. near-misses or accidents.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post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51C60-6D5A-4F82-9CB6-39589F1E0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0" y="2321945"/>
            <a:ext cx="4852861" cy="3239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364F7B-D104-42F6-8C3A-C005BFE08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93" y="45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7453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6B23E27-6096-4EC1-9C0D-6DE59EA6301B}" vid="{7D8D8158-C5E4-4522-B191-031B20C136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_OE MASTER Presentation Layout - Wide Pg - blue_2022</Template>
  <TotalTime>76</TotalTime>
  <Words>621</Words>
  <Application>Microsoft Office PowerPoint</Application>
  <PresentationFormat>Widescreen</PresentationFormat>
  <Paragraphs>101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Palatino Linotype</vt:lpstr>
      <vt:lpstr>One Energy Presentations</vt:lpstr>
      <vt:lpstr>PowerPoint Presentation</vt:lpstr>
      <vt:lpstr>Intro</vt:lpstr>
      <vt:lpstr>Intro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Do not post</vt:lpstr>
      <vt:lpstr>Unsure</vt:lpstr>
      <vt:lpstr>Okay to post</vt:lpstr>
      <vt:lpstr>Okay to post</vt:lpstr>
      <vt:lpstr>Safety net</vt:lpstr>
      <vt:lpstr>examples</vt:lpstr>
      <vt:lpstr>examples</vt:lpstr>
      <vt:lpstr>examples</vt:lpstr>
      <vt:lpstr>examples</vt:lpstr>
      <vt:lpstr>examples</vt:lpstr>
      <vt:lpstr>examples</vt:lpstr>
      <vt:lpstr>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Tyler Campbell</dc:creator>
  <cp:lastModifiedBy>Megan Dufresne</cp:lastModifiedBy>
  <cp:revision>13</cp:revision>
  <cp:lastPrinted>2017-03-15T21:18:02Z</cp:lastPrinted>
  <dcterms:created xsi:type="dcterms:W3CDTF">2024-10-15T18:35:38Z</dcterms:created>
  <dcterms:modified xsi:type="dcterms:W3CDTF">2024-12-17T21:08:39Z</dcterms:modified>
</cp:coreProperties>
</file>