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85" r:id="rId4"/>
    <p:sldId id="286" r:id="rId5"/>
    <p:sldId id="287" r:id="rId6"/>
    <p:sldId id="292" r:id="rId7"/>
    <p:sldId id="265" r:id="rId8"/>
    <p:sldId id="288" r:id="rId9"/>
    <p:sldId id="293" r:id="rId10"/>
    <p:sldId id="289" r:id="rId11"/>
    <p:sldId id="290" r:id="rId12"/>
    <p:sldId id="291" r:id="rId13"/>
    <p:sldId id="294" r:id="rId14"/>
    <p:sldId id="295" r:id="rId15"/>
    <p:sldId id="263" r:id="rId16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1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ANSI accepted in the US, IEC international and democratic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4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Sequence components show unbalanced parts of fault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0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371601"/>
            <a:ext cx="12192000" cy="5486399"/>
            <a:chOff x="0" y="1371601"/>
            <a:chExt cx="12192000" cy="548639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9" r="73275" b="953"/>
            <a:stretch/>
          </p:blipFill>
          <p:spPr>
            <a:xfrm>
              <a:off x="0" y="1371601"/>
              <a:ext cx="2531644" cy="54863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/>
            <a:stretch/>
          </p:blipFill>
          <p:spPr>
            <a:xfrm>
              <a:off x="2474284" y="4750654"/>
              <a:ext cx="9717716" cy="21073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2474284" y="1371601"/>
              <a:ext cx="9717716" cy="3379053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6" y="84632"/>
            <a:ext cx="1808767" cy="114838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651834" y="2299018"/>
            <a:ext cx="7419975" cy="931862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1589"/>
            <a:ext cx="9144000" cy="960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0701"/>
            <a:ext cx="6172200" cy="43203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0701"/>
            <a:ext cx="3932237" cy="4328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9D4-84DB-4B78-AF1D-B934C8797209}" type="datetime1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3" y="184498"/>
            <a:ext cx="9190037" cy="9491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09387"/>
            <a:ext cx="6172200" cy="4351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9387"/>
            <a:ext cx="3932237" cy="43596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6BC-BD2C-480D-AE7A-AC0D1779272C}" type="datetime1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41A1-E075-4A77-8317-1C6D1E49FF66}" type="datetime1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7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8071"/>
            <a:ext cx="2628900" cy="4698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8071"/>
            <a:ext cx="7734300" cy="46988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7A17-4B7D-4D6E-B9C2-D28203B9BD80}" type="datetime1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3" cy="568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26" y="264827"/>
            <a:ext cx="2230166" cy="1415927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3825" y="5780384"/>
            <a:ext cx="9105900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13233" y="5911279"/>
            <a:ext cx="2931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11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www.oneenergywind.com</a:t>
            </a: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314341" y="5895575"/>
            <a:ext cx="1" cy="598864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4447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4295" y="809897"/>
            <a:ext cx="9629503" cy="417513"/>
          </a:xfr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78072"/>
            <a:ext cx="10515600" cy="30844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33A-E54C-442D-9186-352CD1C3D61D}" type="datetime1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6860"/>
            <a:ext cx="5181600" cy="46801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96860"/>
            <a:ext cx="5181600" cy="4680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29F-4592-471E-BAC3-27AE3182B56C}" type="datetime1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24" y="365125"/>
            <a:ext cx="9683163" cy="7935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1808"/>
            <a:ext cx="5157787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2159"/>
            <a:ext cx="5157787" cy="3947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1808"/>
            <a:ext cx="5183188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2159"/>
            <a:ext cx="5183188" cy="3947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660-C672-4606-9D09-165DFF4FC29C}" type="datetime1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63DC-FC82-4ED9-AC86-9975A7C3DDCC}" type="datetime1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9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7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597"/>
            <a:ext cx="10515600" cy="4686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E46F-87FE-46F2-961E-ECA482E6E173}" type="datetime1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  <a:ex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789492" cy="7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79250" y="1923067"/>
            <a:ext cx="9712750" cy="2121031"/>
          </a:xfrm>
        </p:spPr>
        <p:txBody>
          <a:bodyPr>
            <a:normAutofit/>
          </a:bodyPr>
          <a:lstStyle/>
          <a:p>
            <a:r>
              <a:rPr lang="en-US" sz="4800" dirty="0" err="1"/>
              <a:t>easypower</a:t>
            </a:r>
            <a:endParaRPr lang="en-US" sz="4800" dirty="0"/>
          </a:p>
          <a:p>
            <a:endParaRPr lang="en-US" dirty="0"/>
          </a:p>
          <a:p>
            <a:r>
              <a:rPr lang="en-US" dirty="0"/>
              <a:t>Andrew </a:t>
            </a:r>
            <a:r>
              <a:rPr lang="en-US" dirty="0" err="1"/>
              <a:t>rapin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867AA7-32B0-4981-A2C6-82146C890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906C5-3452-41A7-AAD4-D16369969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C793E1-BC75-4508-81B2-205F9729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Easypower</a:t>
            </a:r>
            <a:r>
              <a:rPr lang="en-US" dirty="0"/>
              <a:t> – database edit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8C3229-98AC-4750-9EE4-DE784D058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043" y="1404261"/>
            <a:ext cx="1817913" cy="54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68EC92-C9D1-49B9-A987-8DAFA4B6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C9FF54-46A2-4630-BDE3-B86F254B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F0746-3A7A-48C2-8E8D-B5755797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Easypower</a:t>
            </a:r>
            <a:r>
              <a:rPr lang="en-US" dirty="0"/>
              <a:t> – short circuit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F3EFF-2DCC-4BF0-A441-8319FDE3B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034" y="1508183"/>
            <a:ext cx="8365932" cy="4758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A85ED6-2AC6-492C-9F1B-73440C4DD3D8}"/>
              </a:ext>
            </a:extLst>
          </p:cNvPr>
          <p:cNvSpPr txBox="1"/>
          <p:nvPr/>
        </p:nvSpPr>
        <p:spPr>
          <a:xfrm>
            <a:off x="985962" y="6356350"/>
            <a:ext cx="913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Credit: </a:t>
            </a:r>
            <a:r>
              <a:rPr lang="en-US" dirty="0" err="1"/>
              <a:t>Easypower</a:t>
            </a:r>
            <a:r>
              <a:rPr lang="en-US" dirty="0"/>
              <a:t> User Manual</a:t>
            </a:r>
          </a:p>
        </p:txBody>
      </p:sp>
    </p:spTree>
    <p:extLst>
      <p:ext uri="{BB962C8B-B14F-4D97-AF65-F5344CB8AC3E}">
        <p14:creationId xmlns:p14="http://schemas.microsoft.com/office/powerpoint/2010/main" val="79173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829224-A40B-44CA-826E-7972BDC05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65EA53-6DD4-49AA-8F32-28C77AF8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05BD8E-A2AA-4BC7-928D-94666A8C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Easypower</a:t>
            </a:r>
            <a:r>
              <a:rPr lang="en-US" dirty="0"/>
              <a:t> - coordination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8C49D-36EB-40DE-B8DB-3251206C0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52675"/>
            <a:ext cx="94488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6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58110D-9939-4A33-9427-95883F261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FEBC08-0C04-4C30-B993-69D2C93D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972EDD-1086-47B7-B3D5-D58C5623D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Easypower</a:t>
            </a:r>
            <a:r>
              <a:rPr lang="en-US" dirty="0"/>
              <a:t> - coordination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3CA12-0FAC-426E-A680-4BA2DB97A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498" y="1428035"/>
            <a:ext cx="9225004" cy="542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A46050-860B-4666-9EF5-E83AC7616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0D5A4-FB9E-4580-B63B-0C3E29607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518C50-C6B0-425E-A576-54A0FB6B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Easypower</a:t>
            </a:r>
            <a:r>
              <a:rPr lang="en-US" dirty="0"/>
              <a:t> - coordination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76326-A53D-43C4-9B02-4FAF52AC2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392" y="1422410"/>
            <a:ext cx="4027215" cy="54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4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5982-2A3F-439F-8B8E-D99FBFBD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| questions?</a:t>
            </a:r>
          </a:p>
        </p:txBody>
      </p:sp>
    </p:spTree>
    <p:extLst>
      <p:ext uri="{BB962C8B-B14F-4D97-AF65-F5344CB8AC3E}">
        <p14:creationId xmlns:p14="http://schemas.microsoft.com/office/powerpoint/2010/main" val="177973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B8868-FFEE-4302-9569-9386DF0E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23193C-AA9E-434A-BA1C-86D3D06435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Overview and background information</a:t>
            </a:r>
          </a:p>
          <a:p>
            <a:r>
              <a:rPr lang="en-US" dirty="0"/>
              <a:t>How to build an </a:t>
            </a:r>
            <a:r>
              <a:rPr lang="en-US" dirty="0" err="1"/>
              <a:t>EasyPower</a:t>
            </a:r>
            <a:r>
              <a:rPr lang="en-US" dirty="0"/>
              <a:t> one line demo</a:t>
            </a:r>
          </a:p>
          <a:p>
            <a:r>
              <a:rPr lang="en-US" dirty="0"/>
              <a:t>TCC (Time Current Curve) generation</a:t>
            </a:r>
          </a:p>
          <a:p>
            <a:r>
              <a:rPr lang="en-US" dirty="0"/>
              <a:t>Fault review and modeling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824460B-D525-4A58-9277-E82F39D058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93888"/>
            <a:ext cx="5181600" cy="38862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0D78AA-9F42-4E43-AD89-D837158F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5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9F5F9-5916-46D5-A0B2-9966F0EF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Easypower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6710D6-068E-45F1-8E37-E364A9E3BA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9663"/>
            <a:ext cx="5181600" cy="29146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2FFE9-EAF4-48FD-8BA2-6988FFE31A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Software built to design, analyze, and model electrical power systems</a:t>
            </a:r>
          </a:p>
          <a:p>
            <a:r>
              <a:rPr lang="en-US" dirty="0"/>
              <a:t>Can be used to perform device coordination</a:t>
            </a:r>
          </a:p>
          <a:p>
            <a:r>
              <a:rPr lang="en-US" dirty="0"/>
              <a:t>Can be used for arc flash analysis</a:t>
            </a:r>
          </a:p>
          <a:p>
            <a:r>
              <a:rPr lang="en-US" dirty="0"/>
              <a:t>https://www.easypower.com/resources/videos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B585D-81B3-41E4-9371-B426C7F7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4CF3-0FC5-443F-B992-66F160CD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2DCE6-E988-4E11-B1A4-7D19E3C2C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Can use ANSI or IEC-60909 standard for short circuit analysis</a:t>
            </a:r>
          </a:p>
          <a:p>
            <a:r>
              <a:rPr lang="en-US" dirty="0"/>
              <a:t>Using these methods we can perform short circuit and  coordination studies</a:t>
            </a:r>
          </a:p>
          <a:p>
            <a:r>
              <a:rPr lang="en-US" dirty="0"/>
              <a:t>Power Flow studies are performed using the Current Injection Method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52A89-5D60-4BA4-8BCD-B7A4AF7167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AEBB0-798B-4E7D-B2E1-278586CA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Image result for ansi">
            <a:extLst>
              <a:ext uri="{FF2B5EF4-FFF2-40B4-BE49-F238E27FC236}">
                <a16:creationId xmlns:a16="http://schemas.microsoft.com/office/drawing/2014/main" id="{78BAF0FF-99AD-42C9-A6FF-C633F310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82881"/>
            <a:ext cx="5207994" cy="18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2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9981D-46D1-47C5-A724-4DBA8E28D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Circuit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B5953-62B8-4107-B4E7-A9ECAF51FC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6A7FE-A978-48B5-8525-196F7E444C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short circuit or fault analysis tells us how much fault current an electrical power system is capable of producing</a:t>
            </a:r>
          </a:p>
          <a:p>
            <a:r>
              <a:rPr lang="en-US" dirty="0"/>
              <a:t>This governs our protection device scheme for a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47088-C354-49D0-826D-A4B7A834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 descr="Image result for electrical fault">
            <a:extLst>
              <a:ext uri="{FF2B5EF4-FFF2-40B4-BE49-F238E27FC236}">
                <a16:creationId xmlns:a16="http://schemas.microsoft.com/office/drawing/2014/main" id="{B8CE87C3-7043-4094-AA95-66E436374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05" y="2264176"/>
            <a:ext cx="4668390" cy="314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69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3BC128-89BE-4359-ACB0-94AB0228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262D74-89A8-4E89-BB06-C2CEBBD022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Interconnection applications require coordination at the application stage</a:t>
            </a:r>
          </a:p>
          <a:p>
            <a:r>
              <a:rPr lang="en-US" dirty="0"/>
              <a:t>Modeling of faults we observe in the field</a:t>
            </a:r>
          </a:p>
          <a:p>
            <a:r>
              <a:rPr lang="en-US" dirty="0"/>
              <a:t>Managed HV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4FD62D-4896-4D2B-B1BF-54FA8D99AB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3" t="25425" r="12165" b="27598"/>
          <a:stretch/>
        </p:blipFill>
        <p:spPr>
          <a:xfrm>
            <a:off x="6172202" y="2391420"/>
            <a:ext cx="5801495" cy="289098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7D549A-E588-4F2D-9FE3-75FFAD42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2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37DB2-7F3D-4E71-8168-3F71BC39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36466-1689-49E2-97F4-CE18FB44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one-Line drawing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5037D-9587-4356-B8F5-CF529713A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592" y="1422771"/>
            <a:ext cx="8779986" cy="54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63FE83-FD98-4473-A350-7C741BB90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82D1-C91F-479B-AAB5-B433C1FE2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167681-5EEC-4EEC-8812-FBCFAB6E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Easypower</a:t>
            </a:r>
            <a:r>
              <a:rPr lang="en-US" dirty="0"/>
              <a:t> one-line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DDEEF-EF0D-4BD9-9E81-6B56B0FAB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585" y="1459075"/>
            <a:ext cx="5608829" cy="53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86D22-2A5C-4B6F-8055-D48D5190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A4C9E-4D7D-40BA-9CC4-B7A8C0D2B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7C13F2-14D4-429B-AFC2-14C48A8E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Easypower</a:t>
            </a:r>
            <a:r>
              <a:rPr lang="en-US" dirty="0"/>
              <a:t> - Ui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601B0-F64B-4EE7-BAE9-F44F75614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0547"/>
            <a:ext cx="12192000" cy="18464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6EE7CE-D0E7-450C-BBA5-FCD055DE1664}"/>
              </a:ext>
            </a:extLst>
          </p:cNvPr>
          <p:cNvSpPr/>
          <p:nvPr/>
        </p:nvSpPr>
        <p:spPr>
          <a:xfrm>
            <a:off x="8126963" y="3428999"/>
            <a:ext cx="1807150" cy="10542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19784"/>
      </p:ext>
    </p:extLst>
  </p:cSld>
  <p:clrMapOvr>
    <a:masterClrMapping/>
  </p:clrMapOvr>
</p:sld>
</file>

<file path=ppt/theme/theme1.xml><?xml version="1.0" encoding="utf-8"?>
<a:theme xmlns:a="http://schemas.openxmlformats.org/drawingml/2006/main" name="One Energy Presenta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222</Words>
  <Application>Microsoft Office PowerPoint</Application>
  <PresentationFormat>Widescreen</PresentationFormat>
  <Paragraphs>51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Palatino Linotype</vt:lpstr>
      <vt:lpstr>One Energy Presentations</vt:lpstr>
      <vt:lpstr>PowerPoint Presentation</vt:lpstr>
      <vt:lpstr>outline</vt:lpstr>
      <vt:lpstr>Easypower</vt:lpstr>
      <vt:lpstr>How does it work</vt:lpstr>
      <vt:lpstr>Short Circuit analysis</vt:lpstr>
      <vt:lpstr>Why do we care?</vt:lpstr>
      <vt:lpstr>one-Line drawing</vt:lpstr>
      <vt:lpstr>Easypower one-line</vt:lpstr>
      <vt:lpstr>Easypower - Ui</vt:lpstr>
      <vt:lpstr>Easypower – database edit</vt:lpstr>
      <vt:lpstr>Easypower – short circuit</vt:lpstr>
      <vt:lpstr>Easypower - coordination</vt:lpstr>
      <vt:lpstr>Easypower - coordination</vt:lpstr>
      <vt:lpstr>Easypower - coordination</vt:lpstr>
      <vt:lpstr>Thank you |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Grosso</dc:creator>
  <cp:lastModifiedBy>Andrew Rapin</cp:lastModifiedBy>
  <cp:revision>62</cp:revision>
  <cp:lastPrinted>2017-03-15T21:18:02Z</cp:lastPrinted>
  <dcterms:created xsi:type="dcterms:W3CDTF">2016-08-18T14:52:56Z</dcterms:created>
  <dcterms:modified xsi:type="dcterms:W3CDTF">2019-01-24T16:26:21Z</dcterms:modified>
</cp:coreProperties>
</file>