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8" r:id="rId5"/>
    <p:sldId id="259" r:id="rId6"/>
    <p:sldId id="261" r:id="rId7"/>
    <p:sldId id="276" r:id="rId8"/>
    <p:sldId id="262" r:id="rId9"/>
    <p:sldId id="277" r:id="rId10"/>
    <p:sldId id="269" r:id="rId11"/>
    <p:sldId id="270" r:id="rId12"/>
    <p:sldId id="271" r:id="rId13"/>
    <p:sldId id="263" r:id="rId14"/>
    <p:sldId id="278" r:id="rId15"/>
    <p:sldId id="279" r:id="rId16"/>
    <p:sldId id="264" r:id="rId17"/>
    <p:sldId id="275" r:id="rId18"/>
    <p:sldId id="267" r:id="rId19"/>
    <p:sldId id="272" r:id="rId20"/>
    <p:sldId id="273" r:id="rId21"/>
    <p:sldId id="274" r:id="rId22"/>
    <p:sldId id="26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550" y="11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www.oneenergywind.com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14341" y="5895575"/>
            <a:ext cx="1" cy="598864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IT@oneenergyllc.com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terprise.taskworld.com/logi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800" dirty="0"/>
              <a:t>Taskworld Rollout</a:t>
            </a:r>
          </a:p>
          <a:p>
            <a:endParaRPr lang="en-US" dirty="0"/>
          </a:p>
          <a:p>
            <a:r>
              <a:rPr lang="en-US" dirty="0"/>
              <a:t>January 3, 2018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D1564-B6EA-462D-8D77-8DFB6E5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A7596-80F3-4379-B0D6-99CE6EBD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Navigating Your Tasks in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D3860-B892-4417-A3B6-C7C5C41A9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80" y="1891815"/>
            <a:ext cx="9985131" cy="489120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9E4406-42CA-4D37-B1EC-65832439AA76}"/>
              </a:ext>
            </a:extLst>
          </p:cNvPr>
          <p:cNvCxnSpPr>
            <a:cxnSpLocks/>
          </p:cNvCxnSpPr>
          <p:nvPr/>
        </p:nvCxnSpPr>
        <p:spPr>
          <a:xfrm flipH="1">
            <a:off x="6638193" y="1731337"/>
            <a:ext cx="582218" cy="320955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7F0F0-8053-4188-87FE-D9237C8EA713}"/>
              </a:ext>
            </a:extLst>
          </p:cNvPr>
          <p:cNvSpPr/>
          <p:nvPr/>
        </p:nvSpPr>
        <p:spPr>
          <a:xfrm>
            <a:off x="7220411" y="1497809"/>
            <a:ext cx="1202620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How you see your tasks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028758-9863-480B-A7D9-63522157A6F7}"/>
              </a:ext>
            </a:extLst>
          </p:cNvPr>
          <p:cNvSpPr/>
          <p:nvPr/>
        </p:nvSpPr>
        <p:spPr>
          <a:xfrm>
            <a:off x="5435573" y="1995055"/>
            <a:ext cx="1202620" cy="388906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F6C339-831D-49D2-A9C5-C79A7F39FEB3}"/>
              </a:ext>
            </a:extLst>
          </p:cNvPr>
          <p:cNvSpPr/>
          <p:nvPr/>
        </p:nvSpPr>
        <p:spPr>
          <a:xfrm>
            <a:off x="1152255" y="2285999"/>
            <a:ext cx="1202620" cy="4497021"/>
          </a:xfrm>
          <a:prstGeom prst="roundRect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B83616-9786-4CA5-8D62-A131EC9AA7C7}"/>
              </a:ext>
            </a:extLst>
          </p:cNvPr>
          <p:cNvSpPr/>
          <p:nvPr/>
        </p:nvSpPr>
        <p:spPr>
          <a:xfrm>
            <a:off x="2937093" y="1546401"/>
            <a:ext cx="1202620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How you filter your tasks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F46761-B377-4FB0-B8E1-1237BD24092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281382" y="1828999"/>
            <a:ext cx="655711" cy="456999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2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DBD43A-A203-462D-BB95-D3DCE53E1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17" y="1633254"/>
            <a:ext cx="10365728" cy="5126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D1564-B6EA-462D-8D77-8DFB6E5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A7596-80F3-4379-B0D6-99CE6EBD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Navigating Your Tasks in Overview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9E4406-42CA-4D37-B1EC-65832439AA76}"/>
              </a:ext>
            </a:extLst>
          </p:cNvPr>
          <p:cNvCxnSpPr>
            <a:cxnSpLocks/>
          </p:cNvCxnSpPr>
          <p:nvPr/>
        </p:nvCxnSpPr>
        <p:spPr>
          <a:xfrm flipH="1">
            <a:off x="6539047" y="1577324"/>
            <a:ext cx="582218" cy="320955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7F0F0-8053-4188-87FE-D9237C8EA713}"/>
              </a:ext>
            </a:extLst>
          </p:cNvPr>
          <p:cNvSpPr/>
          <p:nvPr/>
        </p:nvSpPr>
        <p:spPr>
          <a:xfrm>
            <a:off x="7121265" y="1294726"/>
            <a:ext cx="1202620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Calendar View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028758-9863-480B-A7D9-63522157A6F7}"/>
              </a:ext>
            </a:extLst>
          </p:cNvPr>
          <p:cNvSpPr/>
          <p:nvPr/>
        </p:nvSpPr>
        <p:spPr>
          <a:xfrm>
            <a:off x="5336427" y="1731337"/>
            <a:ext cx="1202620" cy="388906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321AD-9F1D-41C3-8F9A-B704B8BF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06" y="1650518"/>
            <a:ext cx="10112150" cy="49901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D1564-B6EA-462D-8D77-8DFB6E587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0A7596-80F3-4379-B0D6-99CE6EBD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Navigating Your Tasks in Overview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9E4406-42CA-4D37-B1EC-65832439AA76}"/>
              </a:ext>
            </a:extLst>
          </p:cNvPr>
          <p:cNvCxnSpPr>
            <a:cxnSpLocks/>
          </p:cNvCxnSpPr>
          <p:nvPr/>
        </p:nvCxnSpPr>
        <p:spPr>
          <a:xfrm flipH="1">
            <a:off x="6539047" y="1577324"/>
            <a:ext cx="582218" cy="320955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7F0F0-8053-4188-87FE-D9237C8EA713}"/>
              </a:ext>
            </a:extLst>
          </p:cNvPr>
          <p:cNvSpPr/>
          <p:nvPr/>
        </p:nvSpPr>
        <p:spPr>
          <a:xfrm>
            <a:off x="7121265" y="1294726"/>
            <a:ext cx="1202620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Timeline/Gantt Chart View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028758-9863-480B-A7D9-63522157A6F7}"/>
              </a:ext>
            </a:extLst>
          </p:cNvPr>
          <p:cNvSpPr/>
          <p:nvPr/>
        </p:nvSpPr>
        <p:spPr>
          <a:xfrm>
            <a:off x="5336427" y="1731337"/>
            <a:ext cx="1202620" cy="388906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0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922F44-E1AE-4009-A527-78DBA0EF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dates can be set for each task and also for a projects overall</a:t>
            </a:r>
          </a:p>
          <a:p>
            <a:r>
              <a:rPr lang="en-US" dirty="0"/>
              <a:t>“Actual completion date” option</a:t>
            </a:r>
          </a:p>
          <a:p>
            <a:r>
              <a:rPr lang="en-US" dirty="0"/>
              <a:t>Reoccurring tasks:</a:t>
            </a:r>
          </a:p>
          <a:p>
            <a:pPr lvl="1"/>
            <a:r>
              <a:rPr lang="en-US" dirty="0"/>
              <a:t>Under due-date default is “do not repeat”</a:t>
            </a:r>
          </a:p>
          <a:p>
            <a:pPr lvl="1"/>
            <a:r>
              <a:rPr lang="en-US" dirty="0"/>
              <a:t>Change this to how often you would like this task to repeat</a:t>
            </a:r>
          </a:p>
          <a:p>
            <a:pPr lvl="1"/>
            <a:r>
              <a:rPr lang="en-US" dirty="0"/>
              <a:t>This way, that “project” is only listed once but allows you to add reoccurring tasks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A09CE-F295-4B59-8EA4-ADD12CB6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99BC6B-2A9F-48C2-A4B2-D6164F36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Setting Schedules and Reoccurring Tasks</a:t>
            </a:r>
          </a:p>
        </p:txBody>
      </p:sp>
    </p:spTree>
    <p:extLst>
      <p:ext uri="{BB962C8B-B14F-4D97-AF65-F5344CB8AC3E}">
        <p14:creationId xmlns:p14="http://schemas.microsoft.com/office/powerpoint/2010/main" val="86673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99BC6B-2A9F-48C2-A4B2-D6164F36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Setting Schedules and Reoccurring Tasks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922F44-E1AE-4009-A527-78DBA0EF0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29789E-1EB7-4773-B8A4-616E80C11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096" y="1496860"/>
            <a:ext cx="10467704" cy="4680103"/>
          </a:xfrm>
        </p:spPr>
        <p:txBody>
          <a:bodyPr/>
          <a:lstStyle/>
          <a:p>
            <a:r>
              <a:rPr lang="en-US" dirty="0"/>
              <a:t>Set start and end date/time for tasks by selecting a task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A09CE-F295-4B59-8EA4-ADD12CB6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B92E3-B33B-4724-BF90-A48254C8C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3261"/>
            <a:ext cx="10467704" cy="47982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39650-E379-4B36-9F6D-51CC69F47353}"/>
              </a:ext>
            </a:extLst>
          </p:cNvPr>
          <p:cNvSpPr/>
          <p:nvPr/>
        </p:nvSpPr>
        <p:spPr>
          <a:xfrm>
            <a:off x="7193301" y="4322368"/>
            <a:ext cx="2395867" cy="906885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4D993E-53BA-4D91-9ED6-B7706790F004}"/>
              </a:ext>
            </a:extLst>
          </p:cNvPr>
          <p:cNvCxnSpPr>
            <a:cxnSpLocks/>
          </p:cNvCxnSpPr>
          <p:nvPr/>
        </p:nvCxnSpPr>
        <p:spPr>
          <a:xfrm flipH="1">
            <a:off x="9589168" y="4775810"/>
            <a:ext cx="786064" cy="0"/>
          </a:xfrm>
          <a:prstGeom prst="straightConnector1">
            <a:avLst/>
          </a:prstGeom>
          <a:ln w="666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19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92C6A1-B3A3-48F8-99F8-E3765B02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47" y="1600800"/>
            <a:ext cx="4469499" cy="454478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E99BC6B-2A9F-48C2-A4B2-D6164F36A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Setting Schedules and Reoccurring Tasks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922F44-E1AE-4009-A527-78DBA0EF04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29789E-1EB7-4773-B8A4-616E80C11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6096" y="1496860"/>
            <a:ext cx="5307697" cy="4680103"/>
          </a:xfrm>
        </p:spPr>
        <p:txBody>
          <a:bodyPr/>
          <a:lstStyle/>
          <a:p>
            <a:r>
              <a:rPr lang="en-US" dirty="0"/>
              <a:t>Set start and end date/time for a project by selecting the settings button in the upper right corner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A09CE-F295-4B59-8EA4-ADD12CB6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439650-E379-4B36-9F6D-51CC69F47353}"/>
              </a:ext>
            </a:extLst>
          </p:cNvPr>
          <p:cNvSpPr/>
          <p:nvPr/>
        </p:nvSpPr>
        <p:spPr>
          <a:xfrm>
            <a:off x="6848047" y="4004607"/>
            <a:ext cx="2395867" cy="791986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4D993E-53BA-4D91-9ED6-B7706790F004}"/>
              </a:ext>
            </a:extLst>
          </p:cNvPr>
          <p:cNvCxnSpPr>
            <a:cxnSpLocks/>
          </p:cNvCxnSpPr>
          <p:nvPr/>
        </p:nvCxnSpPr>
        <p:spPr>
          <a:xfrm flipH="1">
            <a:off x="9380621" y="4393880"/>
            <a:ext cx="786064" cy="0"/>
          </a:xfrm>
          <a:prstGeom prst="straightConnector1">
            <a:avLst/>
          </a:prstGeom>
          <a:ln w="666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9C5AF8-7CB4-4CE8-A218-00B848B7F637}"/>
              </a:ext>
            </a:extLst>
          </p:cNvPr>
          <p:cNvCxnSpPr>
            <a:cxnSpLocks/>
          </p:cNvCxnSpPr>
          <p:nvPr/>
        </p:nvCxnSpPr>
        <p:spPr>
          <a:xfrm flipV="1">
            <a:off x="10166685" y="2197772"/>
            <a:ext cx="389020" cy="2196108"/>
          </a:xfrm>
          <a:prstGeom prst="straightConnector1">
            <a:avLst/>
          </a:prstGeom>
          <a:ln w="666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7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088AC2-7777-4DBA-B11B-F4BD7ED4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templates by creating “dummy” templates that you can duplicate</a:t>
            </a:r>
          </a:p>
          <a:p>
            <a:r>
              <a:rPr lang="en-US" dirty="0"/>
              <a:t>Set these as open ended (no due date) so they will always be available</a:t>
            </a:r>
          </a:p>
          <a:p>
            <a:r>
              <a:rPr lang="en-US" dirty="0"/>
              <a:t>Utilize “00-TEMPLATE” naming so it shows up first in alphabetical order or create a “Templates” folder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563FB1-30C7-4F17-826F-C54771D1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677E1-B1EB-46DA-8E91-6E13C11A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Creating Templates</a:t>
            </a:r>
          </a:p>
        </p:txBody>
      </p:sp>
    </p:spTree>
    <p:extLst>
      <p:ext uri="{BB962C8B-B14F-4D97-AF65-F5344CB8AC3E}">
        <p14:creationId xmlns:p14="http://schemas.microsoft.com/office/powerpoint/2010/main" val="8247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A623D3-234E-41E8-AF72-86B41E23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046" y="1490597"/>
            <a:ext cx="4814753" cy="900073"/>
          </a:xfrm>
        </p:spPr>
        <p:txBody>
          <a:bodyPr/>
          <a:lstStyle/>
          <a:p>
            <a:r>
              <a:rPr lang="en-US" dirty="0"/>
              <a:t>Copy project, select workspace, rename project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7FB88-B384-4DDA-BF4F-9B698532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9A35AD-B1E7-4093-B78D-06AD2730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Creating Templates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FA643-976E-4722-9DBB-4810E5E4E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45" y="1809995"/>
            <a:ext cx="5669425" cy="4546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77257-AE6F-43FE-965C-03F0A4EA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075" y="3082997"/>
            <a:ext cx="5277448" cy="302622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08A6B1-0576-444A-8CCF-1401D9141935}"/>
              </a:ext>
            </a:extLst>
          </p:cNvPr>
          <p:cNvSpPr/>
          <p:nvPr/>
        </p:nvSpPr>
        <p:spPr>
          <a:xfrm>
            <a:off x="1967584" y="4282031"/>
            <a:ext cx="4128415" cy="787273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F4B6F8-87CA-4A41-8569-D7296A1B8F2D}"/>
              </a:ext>
            </a:extLst>
          </p:cNvPr>
          <p:cNvSpPr/>
          <p:nvPr/>
        </p:nvSpPr>
        <p:spPr>
          <a:xfrm>
            <a:off x="8244580" y="5122153"/>
            <a:ext cx="1716505" cy="490500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20393C-9D10-4159-80CD-0F4A8CD9D947}"/>
              </a:ext>
            </a:extLst>
          </p:cNvPr>
          <p:cNvSpPr/>
          <p:nvPr/>
        </p:nvSpPr>
        <p:spPr>
          <a:xfrm>
            <a:off x="7030087" y="4410690"/>
            <a:ext cx="2795337" cy="368968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A10BCF-E348-4B5B-9D26-F9A564EF1592}"/>
              </a:ext>
            </a:extLst>
          </p:cNvPr>
          <p:cNvCxnSpPr>
            <a:cxnSpLocks/>
          </p:cNvCxnSpPr>
          <p:nvPr/>
        </p:nvCxnSpPr>
        <p:spPr>
          <a:xfrm flipH="1">
            <a:off x="6095999" y="2575969"/>
            <a:ext cx="934088" cy="236500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609C03-2F9F-40F6-BAA4-AFFED9C952A2}"/>
              </a:ext>
            </a:extLst>
          </p:cNvPr>
          <p:cNvCxnSpPr>
            <a:cxnSpLocks/>
          </p:cNvCxnSpPr>
          <p:nvPr/>
        </p:nvCxnSpPr>
        <p:spPr>
          <a:xfrm>
            <a:off x="7030087" y="2575969"/>
            <a:ext cx="606922" cy="1362210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69B5B-9F57-4ECC-AEB3-C1C36421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Project status:</a:t>
            </a:r>
          </a:p>
          <a:p>
            <a:pPr lvl="1"/>
            <a:r>
              <a:rPr lang="en-US" dirty="0"/>
              <a:t>Planned</a:t>
            </a:r>
          </a:p>
          <a:p>
            <a:pPr lvl="1"/>
            <a:r>
              <a:rPr lang="en-US" dirty="0"/>
              <a:t>Active</a:t>
            </a:r>
          </a:p>
          <a:p>
            <a:pPr lvl="1"/>
            <a:r>
              <a:rPr lang="en-US" dirty="0"/>
              <a:t>Completed</a:t>
            </a:r>
          </a:p>
          <a:p>
            <a:pPr lvl="1"/>
            <a:r>
              <a:rPr lang="en-US" dirty="0"/>
              <a:t>On Hold</a:t>
            </a:r>
          </a:p>
          <a:p>
            <a:pPr lvl="1"/>
            <a:r>
              <a:rPr lang="en-US" dirty="0"/>
              <a:t>Cancelled</a:t>
            </a:r>
          </a:p>
          <a:p>
            <a:r>
              <a:rPr lang="en-US" dirty="0"/>
              <a:t>Tags</a:t>
            </a:r>
          </a:p>
          <a:p>
            <a:pPr lvl="1"/>
            <a:r>
              <a:rPr lang="en-US" dirty="0"/>
              <a:t>Helps search for things faster</a:t>
            </a:r>
          </a:p>
          <a:p>
            <a:r>
              <a:rPr lang="en-US" dirty="0"/>
              <a:t>Time tracker</a:t>
            </a:r>
          </a:p>
          <a:p>
            <a:pPr lvl="1"/>
            <a:r>
              <a:rPr lang="en-US" dirty="0"/>
              <a:t>You can start a timer to keep track of how long it takes you to complete that task</a:t>
            </a:r>
          </a:p>
          <a:p>
            <a:pPr lvl="1"/>
            <a:r>
              <a:rPr lang="en-US" dirty="0"/>
              <a:t>You can input an expected time for each task </a:t>
            </a:r>
          </a:p>
          <a:p>
            <a:r>
              <a:rPr lang="en-US" dirty="0"/>
              <a:t>Notifications</a:t>
            </a:r>
          </a:p>
          <a:p>
            <a:pPr lvl="1"/>
            <a:r>
              <a:rPr lang="en-US" dirty="0"/>
              <a:t>Set what you want to get notified for</a:t>
            </a:r>
          </a:p>
          <a:p>
            <a:r>
              <a:rPr lang="en-US" dirty="0"/>
              <a:t>Points system</a:t>
            </a:r>
          </a:p>
          <a:p>
            <a:pPr lvl="1"/>
            <a:r>
              <a:rPr lang="en-US" dirty="0"/>
              <a:t>1-5 … can be used for anything you want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09AC7-1B6B-41C2-BF9C-DBA8E7D4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BF502-443A-4A65-A931-40B88C6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Other Features</a:t>
            </a:r>
          </a:p>
        </p:txBody>
      </p:sp>
    </p:spTree>
    <p:extLst>
      <p:ext uri="{BB962C8B-B14F-4D97-AF65-F5344CB8AC3E}">
        <p14:creationId xmlns:p14="http://schemas.microsoft.com/office/powerpoint/2010/main" val="2033683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69B5B-9F57-4ECC-AEB3-C1C36421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35" y="1427828"/>
            <a:ext cx="3128212" cy="46863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Comments: select a task and choose “Comments” to add a comment to a task</a:t>
            </a:r>
          </a:p>
          <a:p>
            <a:r>
              <a:rPr lang="en-US" dirty="0"/>
              <a:t>Use this to make notes on anything special about a task or anything you would want to communicate to others in your group</a:t>
            </a:r>
          </a:p>
          <a:p>
            <a:r>
              <a:rPr lang="en-US" dirty="0"/>
              <a:t>PPT will use it to keep a record or log of each detailed evaluation to help with communication of past work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09AC7-1B6B-41C2-BF9C-DBA8E7D4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BF502-443A-4A65-A931-40B88C6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Other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49951-19FA-4346-8AFE-F91A4331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83" y="1832888"/>
            <a:ext cx="6931137" cy="488858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4E246B-2443-49D9-A3C8-E156B2F598D0}"/>
              </a:ext>
            </a:extLst>
          </p:cNvPr>
          <p:cNvCxnSpPr>
            <a:cxnSpLocks/>
          </p:cNvCxnSpPr>
          <p:nvPr/>
        </p:nvCxnSpPr>
        <p:spPr>
          <a:xfrm>
            <a:off x="7652084" y="1668379"/>
            <a:ext cx="848893" cy="1351772"/>
          </a:xfrm>
          <a:prstGeom prst="straightConnector1">
            <a:avLst/>
          </a:prstGeom>
          <a:ln w="476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59B859-99A5-437E-BDF9-33B9E6E92D4C}"/>
              </a:ext>
            </a:extLst>
          </p:cNvPr>
          <p:cNvSpPr/>
          <p:nvPr/>
        </p:nvSpPr>
        <p:spPr>
          <a:xfrm>
            <a:off x="8197516" y="3096127"/>
            <a:ext cx="1315452" cy="332873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2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CBBF21-1F19-4F0C-9AEF-46BDB3614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Taskworld is a collaboration platform that the entire company will use</a:t>
            </a:r>
          </a:p>
          <a:p>
            <a:r>
              <a:rPr lang="en-US" dirty="0"/>
              <a:t>We will use it to:</a:t>
            </a:r>
          </a:p>
          <a:p>
            <a:pPr lvl="1"/>
            <a:r>
              <a:rPr lang="en-US" dirty="0"/>
              <a:t>Assign tasks</a:t>
            </a:r>
          </a:p>
          <a:p>
            <a:pPr lvl="1"/>
            <a:r>
              <a:rPr lang="en-US" dirty="0"/>
              <a:t>Create our own To-Do Lists</a:t>
            </a:r>
          </a:p>
          <a:p>
            <a:pPr lvl="1"/>
            <a:r>
              <a:rPr lang="en-US" dirty="0"/>
              <a:t>Keep updated on progress of projects</a:t>
            </a:r>
          </a:p>
          <a:p>
            <a:pPr lvl="1"/>
            <a:r>
              <a:rPr lang="en-US" dirty="0"/>
              <a:t>Keep a log or record of each project we do</a:t>
            </a:r>
          </a:p>
          <a:p>
            <a:r>
              <a:rPr lang="en-US" dirty="0"/>
              <a:t>This will take the place of “Teamwork”</a:t>
            </a:r>
          </a:p>
          <a:p>
            <a:pPr lvl="1"/>
            <a:r>
              <a:rPr lang="en-US" dirty="0"/>
              <a:t>Taskworld has a simpler format and will hopefully be less confusing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80FC0C-E5DB-4A8B-AD91-0D346CC0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12E97A-ABD0-4937-AF3C-4B9EF5F4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17358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69B5B-9F57-4ECC-AEB3-C1C36421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Export to .CSV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09AC7-1B6B-41C2-BF9C-DBA8E7D4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BF502-443A-4A65-A931-40B88C6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Other Features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22989-2BF8-4FD0-B526-DED3152A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248" y="2154469"/>
            <a:ext cx="9629503" cy="41121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3CD6A4-7B28-4429-9E43-68219A6A77D5}"/>
              </a:ext>
            </a:extLst>
          </p:cNvPr>
          <p:cNvSpPr/>
          <p:nvPr/>
        </p:nvSpPr>
        <p:spPr>
          <a:xfrm>
            <a:off x="10283221" y="2069602"/>
            <a:ext cx="555342" cy="418305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358697-9AC3-4E9F-8D27-4F6D9D5CA1AE}"/>
              </a:ext>
            </a:extLst>
          </p:cNvPr>
          <p:cNvSpPr/>
          <p:nvPr/>
        </p:nvSpPr>
        <p:spPr>
          <a:xfrm>
            <a:off x="6846200" y="3528375"/>
            <a:ext cx="3136000" cy="418305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B55242-B232-42FA-97CC-8BD91E090C49}"/>
              </a:ext>
            </a:extLst>
          </p:cNvPr>
          <p:cNvCxnSpPr>
            <a:cxnSpLocks/>
          </p:cNvCxnSpPr>
          <p:nvPr/>
        </p:nvCxnSpPr>
        <p:spPr>
          <a:xfrm flipH="1" flipV="1">
            <a:off x="10910752" y="2614863"/>
            <a:ext cx="443047" cy="529390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96E047-985A-4525-929D-E8510783F35D}"/>
              </a:ext>
            </a:extLst>
          </p:cNvPr>
          <p:cNvCxnSpPr>
            <a:cxnSpLocks/>
          </p:cNvCxnSpPr>
          <p:nvPr/>
        </p:nvCxnSpPr>
        <p:spPr>
          <a:xfrm flipH="1">
            <a:off x="10138612" y="3144253"/>
            <a:ext cx="1215187" cy="569495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9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169B5B-9F57-4ECC-AEB3-C1C36421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106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filled out well, it can be a permanent record of your project or task list.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09AC7-1B6B-41C2-BF9C-DBA8E7D4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EBF502-443A-4A65-A931-40B88C6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Other Features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D59B4-A875-40B5-BF45-44C1A7C5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2422955"/>
            <a:ext cx="8610599" cy="42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2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AD187-4E44-4F2E-870C-20B17148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will only work if everyone commits to it</a:t>
            </a:r>
          </a:p>
          <a:p>
            <a:r>
              <a:rPr lang="en-US" dirty="0"/>
              <a:t>Determine how your team should use this and use it most efficiently…TODAY</a:t>
            </a:r>
          </a:p>
          <a:p>
            <a:r>
              <a:rPr lang="en-US" dirty="0"/>
              <a:t>If you have questions go to your manager</a:t>
            </a:r>
          </a:p>
          <a:p>
            <a:r>
              <a:rPr lang="en-US" dirty="0"/>
              <a:t>If you are a manager and have questions email </a:t>
            </a:r>
            <a:r>
              <a:rPr lang="en-US" dirty="0">
                <a:hlinkClick r:id="rId2"/>
              </a:rPr>
              <a:t>IT@oneenergyllc.com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5AAF9C-E4E5-4A15-B1D1-87C7D4F7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BC781D-6BDC-4A80-895E-F308848B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going</a:t>
            </a:r>
          </a:p>
        </p:txBody>
      </p:sp>
    </p:spTree>
    <p:extLst>
      <p:ext uri="{BB962C8B-B14F-4D97-AF65-F5344CB8AC3E}">
        <p14:creationId xmlns:p14="http://schemas.microsoft.com/office/powerpoint/2010/main" val="1864047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2D15D-888C-4A10-BA7B-CF9ED50468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663" y="1490663"/>
            <a:ext cx="7020674" cy="46863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A26D5D-AA4C-412F-B928-266F481E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2DFA9F-65A5-4279-B812-37AFE9D61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378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71AF04-BF8D-4C4B-80D2-0017AB8A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basics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Creating a project and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Assigning tasks to team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Navigating your tasks in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Setting schedules and reoccurring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Creating “templates”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it going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86D01-89D0-4877-A819-8E841CC7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94EED5-0C8B-4EAB-9483-F698EDD4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39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09CB9D6-6D5F-45FE-B5C0-E05A2AFF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78" y="1458188"/>
            <a:ext cx="9916390" cy="5376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61F41-97F9-4ABD-AC03-AB12ED61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Taskworld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D0A59-86A3-4704-95BA-60532D1D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36C298-CBED-40EC-AA15-B65D02AA40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144003" y="1798530"/>
            <a:ext cx="290147" cy="19652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E7539F-D3B0-479E-A049-CB88AC699057}"/>
              </a:ext>
            </a:extLst>
          </p:cNvPr>
          <p:cNvSpPr/>
          <p:nvPr/>
        </p:nvSpPr>
        <p:spPr>
          <a:xfrm>
            <a:off x="85994" y="1515932"/>
            <a:ext cx="1058009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Start new task or project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04E947-57E1-4609-8F59-CDC5D5ED6A7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128347" y="2277653"/>
            <a:ext cx="376103" cy="16280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DC0FD64-A828-486A-A21B-61CDAAFC0BD2}"/>
              </a:ext>
            </a:extLst>
          </p:cNvPr>
          <p:cNvSpPr/>
          <p:nvPr/>
        </p:nvSpPr>
        <p:spPr>
          <a:xfrm>
            <a:off x="70338" y="2157860"/>
            <a:ext cx="1058009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Notifications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F0E28E-6182-4CCD-96A8-416ADD5DD62C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1128347" y="2508769"/>
            <a:ext cx="376103" cy="56519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B9290E-7F08-4266-AE14-DB28F9586B3C}"/>
              </a:ext>
            </a:extLst>
          </p:cNvPr>
          <p:cNvSpPr/>
          <p:nvPr/>
        </p:nvSpPr>
        <p:spPr>
          <a:xfrm>
            <a:off x="70338" y="2791366"/>
            <a:ext cx="1058009" cy="5651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Overview of tasks in your workspace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3ED4EB-DB2E-4DBC-98DF-FA91CE6CC61C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1617785" y="2723055"/>
            <a:ext cx="345369" cy="468397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0EB39B-B1F6-4FEC-AC76-61B45E1FF30F}"/>
              </a:ext>
            </a:extLst>
          </p:cNvPr>
          <p:cNvSpPr/>
          <p:nvPr/>
        </p:nvSpPr>
        <p:spPr>
          <a:xfrm>
            <a:off x="1963154" y="2846756"/>
            <a:ext cx="1058009" cy="6893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Folder view of your projects and tasks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A892A58-263E-4F50-92C0-8D944EEFB1A0}"/>
              </a:ext>
            </a:extLst>
          </p:cNvPr>
          <p:cNvCxnSpPr>
            <a:cxnSpLocks/>
          </p:cNvCxnSpPr>
          <p:nvPr/>
        </p:nvCxnSpPr>
        <p:spPr>
          <a:xfrm>
            <a:off x="3021163" y="3191452"/>
            <a:ext cx="529004" cy="0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9534F28-99FF-4DF1-8CF9-AFA81D9BBB69}"/>
              </a:ext>
            </a:extLst>
          </p:cNvPr>
          <p:cNvSpPr/>
          <p:nvPr/>
        </p:nvSpPr>
        <p:spPr>
          <a:xfrm>
            <a:off x="2163680" y="3880844"/>
            <a:ext cx="1058009" cy="5316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World means “public”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218B4D6-C987-4FF2-94E1-077F6FD0DC72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3221689" y="3858542"/>
            <a:ext cx="552869" cy="288136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632C72C-CEBA-4867-ABEA-5D7DC2FC2C6E}"/>
              </a:ext>
            </a:extLst>
          </p:cNvPr>
          <p:cNvSpPr/>
          <p:nvPr/>
        </p:nvSpPr>
        <p:spPr>
          <a:xfrm>
            <a:off x="6207596" y="5000807"/>
            <a:ext cx="1861583" cy="5316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Lock means private (only you can see or who you chose to see it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2EDA91-A5C5-4C25-B3AF-98367955675C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880844"/>
            <a:ext cx="994612" cy="1119964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19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4F56E-CDAB-4524-BAEE-570536F6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599" cy="4686366"/>
          </a:xfrm>
        </p:spPr>
        <p:txBody>
          <a:bodyPr/>
          <a:lstStyle/>
          <a:p>
            <a:r>
              <a:rPr lang="en-US" dirty="0"/>
              <a:t>Signing in</a:t>
            </a:r>
          </a:p>
          <a:p>
            <a:r>
              <a:rPr lang="en-US" dirty="0">
                <a:hlinkClick r:id="rId2"/>
              </a:rPr>
              <a:t>https://enterprise.taskworld.com/login</a:t>
            </a:r>
            <a:endParaRPr lang="en-US" dirty="0"/>
          </a:p>
          <a:p>
            <a:r>
              <a:rPr lang="en-US" dirty="0"/>
              <a:t>Sign in with your email being your username</a:t>
            </a:r>
          </a:p>
          <a:p>
            <a:r>
              <a:rPr lang="en-US" dirty="0"/>
              <a:t>Two “work spaces”</a:t>
            </a:r>
          </a:p>
          <a:p>
            <a:pPr lvl="1"/>
            <a:r>
              <a:rPr lang="en-US" dirty="0"/>
              <a:t>Company wide</a:t>
            </a:r>
          </a:p>
          <a:p>
            <a:pPr lvl="1"/>
            <a:r>
              <a:rPr lang="en-US" dirty="0"/>
              <a:t>Department specific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A694D-98C8-4E5C-87A1-DD981C58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6CF583-9849-4D64-BDA5-B6902398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E90040-B624-40A6-BE31-5A98D4321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277" y="3181527"/>
            <a:ext cx="4331870" cy="317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995DB5-D2EB-48EB-AE87-09C3D6D3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6200"/>
            <a:ext cx="10278979" cy="458550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E3FCBE-0869-4D1E-A859-625D4FBF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467704" cy="1268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a project by selecting the “+” in the upper left corner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7BEE1-1A0B-4B48-AFA5-9EE6341F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FC4F5-72BD-4744-89DD-18661C5A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Creating Projects and Tasks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66E067-1198-4BCD-BC2F-E3F5B3136841}"/>
              </a:ext>
            </a:extLst>
          </p:cNvPr>
          <p:cNvSpPr/>
          <p:nvPr/>
        </p:nvSpPr>
        <p:spPr>
          <a:xfrm>
            <a:off x="657726" y="2021305"/>
            <a:ext cx="722491" cy="569724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132EE8-CD5E-49E0-A545-86F0A1B3F06E}"/>
              </a:ext>
            </a:extLst>
          </p:cNvPr>
          <p:cNvCxnSpPr>
            <a:cxnSpLocks/>
          </p:cNvCxnSpPr>
          <p:nvPr/>
        </p:nvCxnSpPr>
        <p:spPr>
          <a:xfrm flipH="1">
            <a:off x="1908780" y="2727158"/>
            <a:ext cx="722491" cy="0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F12931-6AAB-4A7A-97EF-F95B222BB1A6}"/>
              </a:ext>
            </a:extLst>
          </p:cNvPr>
          <p:cNvCxnSpPr>
            <a:cxnSpLocks/>
          </p:cNvCxnSpPr>
          <p:nvPr/>
        </p:nvCxnSpPr>
        <p:spPr>
          <a:xfrm flipH="1">
            <a:off x="1908780" y="3088106"/>
            <a:ext cx="722491" cy="0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6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9DDB4F-6B3E-4E50-9C6D-2B2E7B33E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8" y="1983732"/>
            <a:ext cx="10467704" cy="464682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E3FCBE-0869-4D1E-A859-625D4FBF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467704" cy="12686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a “Project Group” as a way to organize your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7BEE1-1A0B-4B48-AFA5-9EE6341F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FC4F5-72BD-4744-89DD-18661C5A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Creating Projects and Tasks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66E067-1198-4BCD-BC2F-E3F5B3136841}"/>
              </a:ext>
            </a:extLst>
          </p:cNvPr>
          <p:cNvSpPr/>
          <p:nvPr/>
        </p:nvSpPr>
        <p:spPr>
          <a:xfrm>
            <a:off x="9504999" y="2330272"/>
            <a:ext cx="1556442" cy="716215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132EE8-CD5E-49E0-A545-86F0A1B3F06E}"/>
              </a:ext>
            </a:extLst>
          </p:cNvPr>
          <p:cNvCxnSpPr>
            <a:cxnSpLocks/>
          </p:cNvCxnSpPr>
          <p:nvPr/>
        </p:nvCxnSpPr>
        <p:spPr>
          <a:xfrm flipH="1">
            <a:off x="5181600" y="3737811"/>
            <a:ext cx="5101621" cy="0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F12931-6AAB-4A7A-97EF-F95B222BB1A6}"/>
              </a:ext>
            </a:extLst>
          </p:cNvPr>
          <p:cNvCxnSpPr>
            <a:cxnSpLocks/>
          </p:cNvCxnSpPr>
          <p:nvPr/>
        </p:nvCxnSpPr>
        <p:spPr>
          <a:xfrm flipV="1">
            <a:off x="10283221" y="3085411"/>
            <a:ext cx="0" cy="652400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9D008-0753-427F-BA1D-AB05B87D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members within your workspace to tasks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B5B9D-D471-42D7-9DA6-1CFEABE9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0E64D-51BB-4655-8B36-86A7647A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Assigning Tasks to Team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16C81-3C65-40EF-8430-1B1CDF37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69939"/>
            <a:ext cx="9512968" cy="43229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60F979-232B-4A3B-90FE-9DB27294B9F1}"/>
              </a:ext>
            </a:extLst>
          </p:cNvPr>
          <p:cNvSpPr/>
          <p:nvPr/>
        </p:nvSpPr>
        <p:spPr>
          <a:xfrm>
            <a:off x="5053263" y="2679032"/>
            <a:ext cx="2863925" cy="2870023"/>
          </a:xfrm>
          <a:prstGeom prst="roundRect">
            <a:avLst/>
          </a:prstGeom>
          <a:noFill/>
          <a:ln w="60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780472-2ECC-4AD4-8CC5-A65589315C70}"/>
              </a:ext>
            </a:extLst>
          </p:cNvPr>
          <p:cNvCxnSpPr>
            <a:cxnSpLocks/>
          </p:cNvCxnSpPr>
          <p:nvPr/>
        </p:nvCxnSpPr>
        <p:spPr>
          <a:xfrm flipH="1">
            <a:off x="8001001" y="5293895"/>
            <a:ext cx="926431" cy="0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8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3012FB-87FC-4456-97C2-7D7D5BD5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32" y="2066910"/>
            <a:ext cx="10199736" cy="468636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29D008-0753-427F-BA1D-AB05B87D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 overview to see what tasks are assigned to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B5B9D-D471-42D7-9DA6-1CFEABE9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0E64D-51BB-4655-8B36-86A7647A7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Assigning Tasks to Team Members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780472-2ECC-4AD4-8CC5-A65589315C70}"/>
              </a:ext>
            </a:extLst>
          </p:cNvPr>
          <p:cNvCxnSpPr>
            <a:cxnSpLocks/>
          </p:cNvCxnSpPr>
          <p:nvPr/>
        </p:nvCxnSpPr>
        <p:spPr>
          <a:xfrm>
            <a:off x="267969" y="2919662"/>
            <a:ext cx="728163" cy="0"/>
          </a:xfrm>
          <a:prstGeom prst="straightConnector1">
            <a:avLst/>
          </a:prstGeom>
          <a:ln w="793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45757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697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Palatino Linotype</vt:lpstr>
      <vt:lpstr>One Energy Presentations</vt:lpstr>
      <vt:lpstr>PowerPoint Presentation</vt:lpstr>
      <vt:lpstr>What is it?</vt:lpstr>
      <vt:lpstr>Outline</vt:lpstr>
      <vt:lpstr>Taskworld</vt:lpstr>
      <vt:lpstr>1. The Basics</vt:lpstr>
      <vt:lpstr>2. Creating Projects and Tasks</vt:lpstr>
      <vt:lpstr>2. Creating Projects and Tasks</vt:lpstr>
      <vt:lpstr>3. Assigning Tasks to Team Members</vt:lpstr>
      <vt:lpstr>3. Assigning Tasks to Team Members</vt:lpstr>
      <vt:lpstr>4. Navigating Your Tasks in Overview</vt:lpstr>
      <vt:lpstr>4. Navigating Your Tasks in Overview</vt:lpstr>
      <vt:lpstr>4. Navigating Your Tasks in Overview</vt:lpstr>
      <vt:lpstr>5. Setting Schedules and Reoccurring Tasks</vt:lpstr>
      <vt:lpstr>5. Setting Schedules and Reoccurring Tasks</vt:lpstr>
      <vt:lpstr>5. Setting Schedules and Reoccurring Tasks</vt:lpstr>
      <vt:lpstr>6. Creating Templates</vt:lpstr>
      <vt:lpstr>6. Creating Templates</vt:lpstr>
      <vt:lpstr>7. Other Features</vt:lpstr>
      <vt:lpstr>7. Other Features</vt:lpstr>
      <vt:lpstr>7. Other Features</vt:lpstr>
      <vt:lpstr>7. Other Features</vt:lpstr>
      <vt:lpstr>Keep it going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Jessica Grosso</cp:lastModifiedBy>
  <cp:revision>44</cp:revision>
  <dcterms:created xsi:type="dcterms:W3CDTF">2016-08-18T14:52:56Z</dcterms:created>
  <dcterms:modified xsi:type="dcterms:W3CDTF">2018-01-05T13:51:18Z</dcterms:modified>
</cp:coreProperties>
</file>