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7" r:id="rId5"/>
    <p:sldId id="268" r:id="rId6"/>
    <p:sldId id="262" r:id="rId7"/>
    <p:sldId id="263" r:id="rId8"/>
    <p:sldId id="264" r:id="rId9"/>
    <p:sldId id="265" r:id="rId10"/>
    <p:sldId id="261" r:id="rId11"/>
    <p:sldId id="259" r:id="rId12"/>
    <p:sldId id="260" r:id="rId13"/>
    <p:sldId id="266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274" autoAdjust="0"/>
  </p:normalViewPr>
  <p:slideViewPr>
    <p:cSldViewPr>
      <p:cViewPr varScale="1">
        <p:scale>
          <a:sx n="95" d="100"/>
          <a:sy n="95" d="100"/>
        </p:scale>
        <p:origin x="184" y="8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9/12/18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9/12/18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3999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4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602"/>
            <a:ext cx="6492240" cy="6400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41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7815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4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6" y="274638"/>
            <a:ext cx="9143998" cy="10207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3999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8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4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6" y="274638"/>
            <a:ext cx="9143998" cy="10207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6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4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6" y="274638"/>
            <a:ext cx="9143998" cy="1020763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6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6" y="2819403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6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6" y="2819403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4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4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6" y="274638"/>
            <a:ext cx="9143998" cy="1020763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1" y="1905000"/>
            <a:ext cx="5669281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4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6" y="274638"/>
            <a:ext cx="9143998" cy="1020763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7" y="1884311"/>
            <a:ext cx="5669281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9/12/18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6" y="274638"/>
            <a:ext cx="9143998" cy="102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3999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8" y="6400802"/>
            <a:ext cx="1243859" cy="276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9/12/18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9" y="6400802"/>
            <a:ext cx="6324599" cy="276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7" y="6400802"/>
            <a:ext cx="1143002" cy="276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kMUdeB06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Pythagorean Theorem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Distance Formula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Pythagorean Triples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3-4-5</a:t>
            </a:r>
          </a:p>
          <a:p>
            <a:pPr marL="0" indent="0" algn="ctr">
              <a:buNone/>
            </a:pPr>
            <a:r>
              <a:rPr lang="en-US" sz="3200" dirty="0"/>
              <a:t>5-12-13</a:t>
            </a:r>
          </a:p>
          <a:p>
            <a:pPr marL="0" indent="0" algn="ctr">
              <a:buNone/>
            </a:pPr>
            <a:r>
              <a:rPr lang="en-US" sz="3200" dirty="0"/>
              <a:t>8-15-17</a:t>
            </a:r>
          </a:p>
          <a:p>
            <a:pPr marL="0" indent="0" algn="ctr">
              <a:buNone/>
            </a:pPr>
            <a:r>
              <a:rPr lang="en-US" sz="3200" dirty="0"/>
              <a:t>7-24-25</a:t>
            </a:r>
          </a:p>
          <a:p>
            <a:pPr marL="0" indent="0" algn="ctr">
              <a:buNone/>
            </a:pPr>
            <a:r>
              <a:rPr lang="en-US" sz="3200" dirty="0"/>
              <a:t>20-21-29</a:t>
            </a:r>
          </a:p>
          <a:p>
            <a:pPr marL="0" indent="0" algn="ctr">
              <a:buNone/>
            </a:pPr>
            <a:r>
              <a:rPr lang="en-US" sz="3200" dirty="0"/>
              <a:t>12-35-37</a:t>
            </a:r>
          </a:p>
          <a:p>
            <a:pPr marL="0" indent="0" algn="ctr">
              <a:buNone/>
            </a:pPr>
            <a:r>
              <a:rPr lang="en-US" sz="3200" dirty="0"/>
              <a:t>9-40-41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u="sng" dirty="0"/>
              <a:t>Scale up</a:t>
            </a:r>
          </a:p>
          <a:p>
            <a:pPr marL="0" indent="0" algn="ctr">
              <a:buNone/>
            </a:pPr>
            <a:r>
              <a:rPr lang="en-US" sz="3200" dirty="0"/>
              <a:t>3-4-5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6-8-10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9-12-15</a:t>
            </a:r>
          </a:p>
        </p:txBody>
      </p:sp>
      <p:sp>
        <p:nvSpPr>
          <p:cNvPr id="6" name="Down Arrow 5"/>
          <p:cNvSpPr/>
          <p:nvPr/>
        </p:nvSpPr>
        <p:spPr>
          <a:xfrm>
            <a:off x="8075612" y="3429000"/>
            <a:ext cx="685800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146243" y="4800600"/>
            <a:ext cx="685800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Distance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3212" y="1905000"/>
                <a:ext cx="11430000" cy="4267200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800" b="0" i="1" smtClean="0">
                          <a:latin typeface="Cambria Math"/>
                        </a:rPr>
                        <m:t>𝐷</m:t>
                      </m:r>
                      <m:r>
                        <a:rPr lang="en-US" sz="68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6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6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6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6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68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6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212" y="1905000"/>
                <a:ext cx="11430000" cy="4267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Distance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5612" y="1905000"/>
                <a:ext cx="5486401" cy="1447800"/>
              </a:xfrm>
            </p:spPr>
            <p:txBody>
              <a:bodyPr anchor="ctr"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100" b="0" i="1" smtClean="0">
                          <a:latin typeface="Cambria Math"/>
                        </a:rPr>
                        <m:t>𝐷</m:t>
                      </m:r>
                      <m:r>
                        <a:rPr lang="en-US" sz="51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5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51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5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5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1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5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51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5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51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51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6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5612" y="1905000"/>
                <a:ext cx="5486401" cy="1447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9895778"/>
              </p:ext>
            </p:extLst>
          </p:nvPr>
        </p:nvGraphicFramePr>
        <p:xfrm>
          <a:off x="6246807" y="1905000"/>
          <a:ext cx="4648204" cy="4613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7085012" y="2286000"/>
            <a:ext cx="3352800" cy="2971800"/>
          </a:xfrm>
          <a:prstGeom prst="line">
            <a:avLst/>
          </a:prstGeom>
          <a:ln w="38100">
            <a:solidFill>
              <a:srgbClr val="00B0F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4212" y="3771900"/>
                <a:ext cx="5181600" cy="142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pPr>
                  <a:lnSpc>
                    <a:spcPct val="90000"/>
                  </a:lnSpc>
                </a:pPr>
                <a:endParaRPr lang="en-US" sz="3200" b="0" dirty="0"/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3771900"/>
                <a:ext cx="5181600" cy="1421928"/>
              </a:xfrm>
              <a:prstGeom prst="rect">
                <a:avLst/>
              </a:prstGeom>
              <a:blipFill rotWithShape="1">
                <a:blip r:embed="rId3"/>
                <a:stretch>
                  <a:fillRect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7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Distance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524000"/>
            <a:ext cx="4572000" cy="1905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500" dirty="0"/>
              <a:t>(3,5) (-2,-7)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524000"/>
            <a:ext cx="4571998" cy="1905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500" dirty="0"/>
              <a:t>D=13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2412" y="4343399"/>
            <a:ext cx="4572000" cy="19019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500" dirty="0"/>
              <a:t>(8,0) (2,-3)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6094412" y="4340351"/>
                <a:ext cx="4571998" cy="1905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6072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46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332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61872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6816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56816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56816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56816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4500" dirty="0"/>
                  <a:t>D=3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5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500" b="0" i="0" smtClean="0"/>
                          <m:t>5</m:t>
                        </m:r>
                      </m:e>
                    </m:rad>
                  </m:oMath>
                </a14:m>
                <a:r>
                  <a:rPr lang="en-US" sz="4500" dirty="0"/>
                  <a:t>=6.708</a:t>
                </a: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4340351"/>
                <a:ext cx="4571998" cy="1905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7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96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96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96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96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60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96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666412" y="5943600"/>
            <a:ext cx="1210788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hlinkClick r:id="rId3"/>
              </a:rPr>
              <a:t>proof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02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/>
              <a:t>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4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/>
          <p:cNvSpPr/>
          <p:nvPr/>
        </p:nvSpPr>
        <p:spPr>
          <a:xfrm>
            <a:off x="7313612" y="2340591"/>
            <a:ext cx="3505200" cy="2971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1612" y="3269803"/>
            <a:ext cx="609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3582" y="5281684"/>
            <a:ext cx="838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2682" y="28194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0" dirty="0"/>
              <a:t>c</a:t>
            </a:r>
          </a:p>
        </p:txBody>
      </p:sp>
      <p:sp>
        <p:nvSpPr>
          <p:cNvPr id="2" name="Half Frame 1"/>
          <p:cNvSpPr/>
          <p:nvPr/>
        </p:nvSpPr>
        <p:spPr>
          <a:xfrm rot="5400000">
            <a:off x="7427912" y="4740891"/>
            <a:ext cx="457200" cy="685800"/>
          </a:xfrm>
          <a:prstGeom prst="halfFrame">
            <a:avLst>
              <a:gd name="adj1" fmla="val 24377"/>
              <a:gd name="adj2" fmla="val 1791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9278726">
            <a:off x="7960813" y="4215583"/>
            <a:ext cx="1265235" cy="385059"/>
          </a:xfrm>
          <a:prstGeom prst="rightArrow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Special Triangles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6627812" y="2133115"/>
            <a:ext cx="4953000" cy="3962400"/>
          </a:xfrm>
          <a:prstGeom prst="rt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6627812" y="5638800"/>
            <a:ext cx="533400" cy="533400"/>
          </a:xfrm>
          <a:prstGeom prst="corner">
            <a:avLst>
              <a:gd name="adj1" fmla="val 19552"/>
              <a:gd name="adj2" fmla="val 1597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4212" y="3694621"/>
                <a:ext cx="4495800" cy="1024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000" dirty="0"/>
                  <a:t>45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i="0" smtClean="0">
                        <a:ea typeface="Cambria Math"/>
                      </a:rPr>
                      <m:t>°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−45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°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−90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°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3694621"/>
                <a:ext cx="4495800" cy="1024768"/>
              </a:xfrm>
              <a:prstGeom prst="rect">
                <a:avLst/>
              </a:prstGeom>
              <a:blipFill rotWithShape="1">
                <a:blip r:embed="rId4"/>
                <a:stretch>
                  <a:fillRect l="-4878" t="-14286" b="-4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8734" y="2834943"/>
                <a:ext cx="761999" cy="49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45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a typeface="Cambria Math"/>
                      </a:rPr>
                      <m:t>°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34" y="2834943"/>
                <a:ext cx="761999" cy="490904"/>
              </a:xfrm>
              <a:prstGeom prst="rect">
                <a:avLst/>
              </a:prstGeom>
              <a:blipFill rotWithShape="1">
                <a:blip r:embed="rId5"/>
                <a:stretch>
                  <a:fillRect l="-16000" t="-16049" r="-2400" b="-3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14012" y="5738236"/>
                <a:ext cx="761999" cy="4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45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ea typeface="Cambria Math"/>
                      </a:rPr>
                      <m:t>°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012" y="5738236"/>
                <a:ext cx="761999" cy="433965"/>
              </a:xfrm>
              <a:prstGeom prst="rect">
                <a:avLst/>
              </a:prstGeom>
              <a:blipFill rotWithShape="1">
                <a:blip r:embed="rId6"/>
                <a:stretch>
                  <a:fillRect l="-12800" t="-15278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42012" y="3733799"/>
            <a:ext cx="5334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1475" y="5973415"/>
            <a:ext cx="5334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32812" y="3080395"/>
                <a:ext cx="1295400" cy="767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/>
                        <m:t>x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800" b="0" i="0" smtClean="0"/>
                            <m:t>2</m:t>
                          </m:r>
                        </m:e>
                      </m:ra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12" y="3080395"/>
                <a:ext cx="1295400" cy="767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Arrow 12"/>
          <p:cNvSpPr/>
          <p:nvPr/>
        </p:nvSpPr>
        <p:spPr>
          <a:xfrm rot="1102471">
            <a:off x="6910473" y="4600919"/>
            <a:ext cx="3159164" cy="958588"/>
          </a:xfrm>
          <a:prstGeom prst="leftArrow">
            <a:avLst>
              <a:gd name="adj1" fmla="val 32010"/>
              <a:gd name="adj2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5068507">
            <a:off x="6656723" y="4121666"/>
            <a:ext cx="2831246" cy="958588"/>
          </a:xfrm>
          <a:prstGeom prst="leftArrow">
            <a:avLst>
              <a:gd name="adj1" fmla="val 32010"/>
              <a:gd name="adj2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2696652">
            <a:off x="7778115" y="3799147"/>
            <a:ext cx="609600" cy="2028984"/>
          </a:xfrm>
          <a:prstGeom prst="upArrow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Special Triangles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4722812" y="2209800"/>
            <a:ext cx="6858000" cy="3962400"/>
          </a:xfrm>
          <a:prstGeom prst="rt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4722812" y="5600130"/>
            <a:ext cx="533400" cy="533400"/>
          </a:xfrm>
          <a:prstGeom prst="corner">
            <a:avLst>
              <a:gd name="adj1" fmla="val 19552"/>
              <a:gd name="adj2" fmla="val 1597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806" y="1751392"/>
                <a:ext cx="4724400" cy="105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6000" dirty="0"/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6000" i="0" smtClean="0">
                        <a:ea typeface="Cambria Math"/>
                      </a:rPr>
                      <m:t>°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−60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°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−90</m:t>
                    </m:r>
                    <m:r>
                      <m:rPr>
                        <m:nor/>
                      </m:rPr>
                      <a:rPr lang="en-US" sz="6000" b="0" i="0" smtClean="0">
                        <a:ea typeface="Cambria Math"/>
                      </a:rPr>
                      <m:t>°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6" y="1751392"/>
                <a:ext cx="4724400" cy="1050672"/>
              </a:xfrm>
              <a:prstGeom prst="rect">
                <a:avLst/>
              </a:prstGeom>
              <a:blipFill rotWithShape="1">
                <a:blip r:embed="rId4"/>
                <a:stretch>
                  <a:fillRect l="-774" t="-13873" b="-38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5212" y="2834943"/>
                <a:ext cx="761999" cy="49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a typeface="Cambria Math"/>
                      </a:rPr>
                      <m:t>°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12" y="2834943"/>
                <a:ext cx="761999" cy="490904"/>
              </a:xfrm>
              <a:prstGeom prst="rect">
                <a:avLst/>
              </a:prstGeom>
              <a:blipFill rotWithShape="1">
                <a:blip r:embed="rId5"/>
                <a:stretch>
                  <a:fillRect l="-16800" t="-16049" b="-3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33012" y="5688517"/>
                <a:ext cx="761999" cy="4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2400">
                        <a:ea typeface="Cambria Math"/>
                      </a:rPr>
                      <m:t>°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012" y="5688517"/>
                <a:ext cx="761999" cy="433965"/>
              </a:xfrm>
              <a:prstGeom prst="rect">
                <a:avLst/>
              </a:prstGeom>
              <a:blipFill rotWithShape="1">
                <a:blip r:embed="rId6"/>
                <a:stretch>
                  <a:fillRect l="-12000" t="-15493" b="-3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37012" y="3657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/>
              <a:t>x</a:t>
            </a:r>
          </a:p>
        </p:txBody>
      </p:sp>
      <p:sp>
        <p:nvSpPr>
          <p:cNvPr id="9" name="Left Arrow 8"/>
          <p:cNvSpPr/>
          <p:nvPr/>
        </p:nvSpPr>
        <p:spPr>
          <a:xfrm rot="1091821">
            <a:off x="5141841" y="4382378"/>
            <a:ext cx="4546676" cy="1107587"/>
          </a:xfrm>
          <a:prstGeom prst="leftArrow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2896" y="6172200"/>
                <a:ext cx="1981200" cy="70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0" i="0" smtClean="0"/>
                        <m:t>x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4400" b="0" i="0" smtClean="0"/>
                            <m:t>3</m:t>
                          </m:r>
                        </m:e>
                      </m:ra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896" y="6172200"/>
                <a:ext cx="1981200" cy="7023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Arrow 10"/>
          <p:cNvSpPr/>
          <p:nvPr/>
        </p:nvSpPr>
        <p:spPr>
          <a:xfrm rot="13915699">
            <a:off x="4883509" y="4105895"/>
            <a:ext cx="3144654" cy="1107587"/>
          </a:xfrm>
          <a:prstGeom prst="leftArrow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97318" y="3415403"/>
            <a:ext cx="838200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2x</a:t>
            </a:r>
          </a:p>
        </p:txBody>
      </p:sp>
      <p:sp>
        <p:nvSpPr>
          <p:cNvPr id="13" name="Left Arrow 12"/>
          <p:cNvSpPr/>
          <p:nvPr/>
        </p:nvSpPr>
        <p:spPr>
          <a:xfrm rot="8944895">
            <a:off x="5629483" y="4184815"/>
            <a:ext cx="2186827" cy="1107587"/>
          </a:xfrm>
          <a:prstGeom prst="leftArrow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2412" y="1905000"/>
                <a:ext cx="5334002" cy="28956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dirty="0"/>
                  <a:t>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0" i="0" smtClean="0"/>
                      <m:t>10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400" b="0" i="0" smtClean="0"/>
                          <m:t>5</m:t>
                        </m:r>
                      </m:e>
                    </m:rad>
                  </m:oMath>
                </a14:m>
                <a:r>
                  <a:rPr lang="en-US" sz="4400" dirty="0"/>
                  <a:t>=22.361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2412" y="1905000"/>
                <a:ext cx="5334002" cy="2895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>
            <a:off x="1370012" y="2133600"/>
            <a:ext cx="4724400" cy="3810000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412" y="3548512"/>
            <a:ext cx="981051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1612" y="5943600"/>
            <a:ext cx="1600200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785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2412" y="1905000"/>
                <a:ext cx="5334002" cy="28956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dirty="0"/>
                  <a:t>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5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400" b="0" i="0" smtClean="0"/>
                          <m:t>34</m:t>
                        </m:r>
                      </m:e>
                    </m:rad>
                  </m:oMath>
                </a14:m>
                <a:r>
                  <a:rPr lang="en-US" sz="4400" dirty="0"/>
                  <a:t>=29.155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2412" y="1905000"/>
                <a:ext cx="5334002" cy="2895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>
            <a:off x="1370012" y="2133600"/>
            <a:ext cx="4724400" cy="3810000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412" y="3548512"/>
            <a:ext cx="981051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1612" y="5943600"/>
            <a:ext cx="1600200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91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2412" y="1905000"/>
                <a:ext cx="5334002" cy="289560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dirty="0"/>
                  <a:t>a=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0" i="0" smtClean="0"/>
                      <m:t>24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2412" y="1905000"/>
                <a:ext cx="5334002" cy="2895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>
            <a:off x="1370012" y="2133600"/>
            <a:ext cx="4724400" cy="3810000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41686" y="3176635"/>
            <a:ext cx="981051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1612" y="5943600"/>
            <a:ext cx="1600200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0241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Pythagorean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2" y="1905000"/>
            <a:ext cx="5334002" cy="2895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b=60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1370012" y="2133600"/>
            <a:ext cx="4724400" cy="3810000"/>
          </a:xfrm>
          <a:prstGeom prst="rt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41686" y="3176635"/>
            <a:ext cx="981051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61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8" y="3650801"/>
            <a:ext cx="1600200" cy="7755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498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">
      <a:majorFont>
        <a:latin typeface="Comic Sans MS"/>
        <a:ea typeface=""/>
        <a:cs typeface=""/>
      </a:majorFont>
      <a:minorFont>
        <a:latin typeface="Bradley Han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170</Words>
  <Application>Microsoft Macintosh PowerPoint</Application>
  <PresentationFormat>Custom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 ITC</vt:lpstr>
      <vt:lpstr>Cambria Math</vt:lpstr>
      <vt:lpstr>Comic Sans MS</vt:lpstr>
      <vt:lpstr>Consolas</vt:lpstr>
      <vt:lpstr>Corbel</vt:lpstr>
      <vt:lpstr>Chalkboard 16x9</vt:lpstr>
      <vt:lpstr>Pythagorean Theorem &amp; Distance Formula</vt:lpstr>
      <vt:lpstr>Pythagorean Theorem</vt:lpstr>
      <vt:lpstr>Pythagorean Theorem</vt:lpstr>
      <vt:lpstr>Special Triangles</vt:lpstr>
      <vt:lpstr>Special Triangles</vt:lpstr>
      <vt:lpstr>Pythagorean Theorem</vt:lpstr>
      <vt:lpstr>Pythagorean Theorem</vt:lpstr>
      <vt:lpstr>Pythagorean Theorem</vt:lpstr>
      <vt:lpstr>Pythagorean Theorem</vt:lpstr>
      <vt:lpstr>Pythagorean Triples</vt:lpstr>
      <vt:lpstr>Distance Formula</vt:lpstr>
      <vt:lpstr>Distance Formula</vt:lpstr>
      <vt:lpstr>Distance Formula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Microsoft Office User</cp:lastModifiedBy>
  <cp:revision>24</cp:revision>
  <dcterms:created xsi:type="dcterms:W3CDTF">2014-04-17T22:18:44Z</dcterms:created>
  <dcterms:modified xsi:type="dcterms:W3CDTF">2018-09-13T03:21:28Z</dcterms:modified>
</cp:coreProperties>
</file>