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8"/>
    <p:restoredTop sz="94613"/>
  </p:normalViewPr>
  <p:slideViewPr>
    <p:cSldViewPr snapToGrid="0" snapToObjects="1">
      <p:cViewPr>
        <p:scale>
          <a:sx n="61" d="100"/>
          <a:sy n="61" d="100"/>
        </p:scale>
        <p:origin x="20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7AD4-52D3-9040-8572-E92C8BEA4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Systems of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1371F-D2FD-EF49-9C21-E8F2DF015E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Solving by addition/elimination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BC7ED-7A44-EC40-90DE-A7F1EC24F176}"/>
              </a:ext>
            </a:extLst>
          </p:cNvPr>
          <p:cNvSpPr txBox="1"/>
          <p:nvPr/>
        </p:nvSpPr>
        <p:spPr>
          <a:xfrm>
            <a:off x="7937500" y="44958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Jenn </a:t>
            </a:r>
            <a:r>
              <a:rPr lang="en-US" dirty="0" err="1"/>
              <a:t>Stillings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4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D600-C992-304E-8596-E383D228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413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Solving by addition/elimination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E3CD4-2C80-DE4E-9D69-A2C5E4C1A7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476" y="1066063"/>
            <a:ext cx="10394707" cy="654404"/>
          </a:xfrm>
        </p:spPr>
        <p:txBody>
          <a:bodyPr/>
          <a:lstStyle/>
          <a:p>
            <a:r>
              <a:rPr lang="en-US" dirty="0"/>
              <a:t>Let’s do one and you’ll see how it works…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864F-A6B0-564D-ADD0-A1FA355A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25" y="1742030"/>
            <a:ext cx="3232534" cy="1372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6DD30-1B49-7A46-B3ED-E784EDD64DEC}"/>
              </a:ext>
            </a:extLst>
          </p:cNvPr>
          <p:cNvSpPr txBox="1"/>
          <p:nvPr/>
        </p:nvSpPr>
        <p:spPr>
          <a:xfrm>
            <a:off x="4093624" y="1692888"/>
            <a:ext cx="364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your thoughts on the problem as you look at it?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F74E7-F185-454D-9B51-C6B2FF48E8F7}"/>
              </a:ext>
            </a:extLst>
          </p:cNvPr>
          <p:cNvSpPr txBox="1"/>
          <p:nvPr/>
        </p:nvSpPr>
        <p:spPr>
          <a:xfrm>
            <a:off x="322957" y="3257549"/>
            <a:ext cx="634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happens when we add the two equations-–STRAIGHT DOWN?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3EE32A-E762-C840-94BF-C593680A7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03" y="2994740"/>
            <a:ext cx="2692400" cy="2235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A34283-21A9-7B46-9CFF-A061BEA02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04" y="1559640"/>
            <a:ext cx="3822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8B93-6F46-544F-9E61-A962BBE6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by addition/elimination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289BB-826C-1A43-9E73-14725D2F17CA}"/>
              </a:ext>
            </a:extLst>
          </p:cNvPr>
          <p:cNvSpPr txBox="1"/>
          <p:nvPr/>
        </p:nvSpPr>
        <p:spPr>
          <a:xfrm>
            <a:off x="361507" y="1468433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now what??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C8B1A-3E1A-FF41-AAA7-BABBA036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984" y="1837765"/>
            <a:ext cx="16764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EBAA9-2040-6346-A4B6-302C6966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25" y="1933415"/>
            <a:ext cx="3232534" cy="1372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86288-6D78-FA4B-A8E3-200EE160D0DA}"/>
              </a:ext>
            </a:extLst>
          </p:cNvPr>
          <p:cNvSpPr txBox="1"/>
          <p:nvPr/>
        </p:nvSpPr>
        <p:spPr>
          <a:xfrm>
            <a:off x="1928662" y="4170980"/>
            <a:ext cx="516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does x equal?? </a:t>
            </a:r>
          </a:p>
        </p:txBody>
      </p:sp>
    </p:spTree>
    <p:extLst>
      <p:ext uri="{BB962C8B-B14F-4D97-AF65-F5344CB8AC3E}">
        <p14:creationId xmlns:p14="http://schemas.microsoft.com/office/powerpoint/2010/main" val="24748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AE352-CBC7-DB47-BCF7-DF53CA665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6" y="1743739"/>
            <a:ext cx="4933960" cy="242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C5E1F7-2C94-F54B-A134-51E1B5CAE25B}"/>
              </a:ext>
            </a:extLst>
          </p:cNvPr>
          <p:cNvSpPr txBox="1"/>
          <p:nvPr/>
        </p:nvSpPr>
        <p:spPr>
          <a:xfrm>
            <a:off x="985126" y="531627"/>
            <a:ext cx="214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Your turn…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44BD5-6786-1442-BA16-206981D83B86}"/>
              </a:ext>
            </a:extLst>
          </p:cNvPr>
          <p:cNvSpPr txBox="1"/>
          <p:nvPr/>
        </p:nvSpPr>
        <p:spPr>
          <a:xfrm>
            <a:off x="7740502" y="1913860"/>
            <a:ext cx="2232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Solution</a:t>
            </a:r>
          </a:p>
          <a:p>
            <a:endParaRPr lang="en-US" sz="3200" dirty="0"/>
          </a:p>
          <a:p>
            <a:r>
              <a:rPr lang="en-US" sz="3200" dirty="0"/>
              <a:t>(2, -3)</a:t>
            </a:r>
          </a:p>
        </p:txBody>
      </p:sp>
    </p:spTree>
    <p:extLst>
      <p:ext uri="{BB962C8B-B14F-4D97-AF65-F5344CB8AC3E}">
        <p14:creationId xmlns:p14="http://schemas.microsoft.com/office/powerpoint/2010/main" val="3154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3FCE8-A1C0-8442-B810-E630FC13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69" y="3652246"/>
            <a:ext cx="9440759" cy="823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75EFC-5A98-DF49-B11E-D8C3F103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27" y="1392863"/>
            <a:ext cx="3721398" cy="1860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DC158-37EA-504F-9C3D-6013AA2F3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78" y="1361888"/>
            <a:ext cx="2516517" cy="518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D9852-A8DB-8342-BF59-DAFD94915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78" y="439958"/>
            <a:ext cx="9089969" cy="8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B1089-2F06-5A40-80BF-F92DE8C8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61" y="1185620"/>
            <a:ext cx="31369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0099A-034F-894E-BAE1-CC393DC5C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00" y="3446220"/>
            <a:ext cx="73533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AAFC7-3EDA-9845-B579-11C614EA6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50" y="921967"/>
            <a:ext cx="3200400" cy="241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398B5-8656-844D-80BF-F47AF8545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50" y="413967"/>
            <a:ext cx="3086100" cy="50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11D284-6599-794F-B3FB-044653A87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000" y="1440596"/>
            <a:ext cx="2984500" cy="1244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5BFA1E-DC86-AB4A-A034-5E37D105BA29}"/>
              </a:ext>
            </a:extLst>
          </p:cNvPr>
          <p:cNvSpPr txBox="1"/>
          <p:nvPr/>
        </p:nvSpPr>
        <p:spPr>
          <a:xfrm>
            <a:off x="145200" y="5006544"/>
            <a:ext cx="292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NOW WHAT???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1DEAB6-F88B-FE43-AF9E-55589789FE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567" y="4899919"/>
            <a:ext cx="29464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8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CC5B8-DDF7-7C49-B528-860A613D9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82" y="1824590"/>
            <a:ext cx="4273507" cy="1535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8971D-9EF5-6043-B034-AE897A80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7" y="1345240"/>
            <a:ext cx="21336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2EE015-A5CF-F749-A9AA-3F2F8FB9F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456240"/>
            <a:ext cx="7658100" cy="88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194AA-CE0A-4F4D-BA92-61160C2B4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7830" y="3354717"/>
            <a:ext cx="5041900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6F1BC3-A3EC-8942-8A76-06F8612DD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0" y="2203169"/>
            <a:ext cx="7284693" cy="732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802C50-044C-D042-8307-E96FEB8F5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12" y="4265295"/>
            <a:ext cx="8194158" cy="25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794E67-D9B5-5944-914C-AD996A8B9E07}"/>
              </a:ext>
            </a:extLst>
          </p:cNvPr>
          <p:cNvSpPr/>
          <p:nvPr/>
        </p:nvSpPr>
        <p:spPr>
          <a:xfrm>
            <a:off x="318976" y="297712"/>
            <a:ext cx="4742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 now what??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95F2F-A77F-C341-8C11-F08E2D39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" y="1206500"/>
            <a:ext cx="1879600" cy="78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45DA2-7876-224E-8A2E-59BCF912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576" y="1226251"/>
            <a:ext cx="4273507" cy="1535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F79AB-6A79-7B48-B8C6-6D36493CD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209" y="4178300"/>
            <a:ext cx="5279621" cy="1350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2D355-8012-8B4A-8EBA-E605832A7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697" y="944043"/>
            <a:ext cx="3467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86CC3-342C-434A-8E09-7D4B930A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93" y="3976578"/>
            <a:ext cx="9343210" cy="1048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82BAC-9F62-A74D-A0DA-D8896D0CA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2" y="272312"/>
            <a:ext cx="7973695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50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38</TotalTime>
  <Words>81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Systems of equations</vt:lpstr>
      <vt:lpstr>Solving by addition/elimination </vt:lpstr>
      <vt:lpstr>Solving by addition/elimination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equations</dc:title>
  <dc:creator>Microsoft Office User</dc:creator>
  <cp:lastModifiedBy>Microsoft Office User</cp:lastModifiedBy>
  <cp:revision>4</cp:revision>
  <dcterms:created xsi:type="dcterms:W3CDTF">2018-08-09T20:27:54Z</dcterms:created>
  <dcterms:modified xsi:type="dcterms:W3CDTF">2018-08-09T21:06:35Z</dcterms:modified>
</cp:coreProperties>
</file>