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1" r:id="rId5"/>
    <p:sldId id="265" r:id="rId6"/>
    <p:sldId id="257" r:id="rId7"/>
    <p:sldId id="258" r:id="rId8"/>
    <p:sldId id="259" r:id="rId9"/>
    <p:sldId id="262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4"/>
    <p:restoredTop sz="94613"/>
  </p:normalViewPr>
  <p:slideViewPr>
    <p:cSldViewPr snapToGrid="0" snapToObjects="1">
      <p:cViewPr varScale="1">
        <p:scale>
          <a:sx n="61" d="100"/>
          <a:sy n="61" d="100"/>
        </p:scale>
        <p:origin x="24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765F-BBAB-6745-BA50-7518F1316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 and intersecting slopes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537F1-EE46-5D48-8FA4-426A312C6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 </a:t>
            </a:r>
            <a:r>
              <a:rPr lang="en-US" dirty="0" err="1"/>
              <a:t>stillings</a:t>
            </a:r>
            <a:r>
              <a:rPr lang="en-US" dirty="0"/>
              <a:t>-one energy</a:t>
            </a:r>
          </a:p>
        </p:txBody>
      </p:sp>
    </p:spTree>
    <p:extLst>
      <p:ext uri="{BB962C8B-B14F-4D97-AF65-F5344CB8AC3E}">
        <p14:creationId xmlns:p14="http://schemas.microsoft.com/office/powerpoint/2010/main" val="35426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252E6-3C24-1D45-8AD6-E787A76C76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504" y="637185"/>
            <a:ext cx="11235851" cy="30926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31DC4-E97B-EE43-BE1D-24F8919B6690}"/>
              </a:ext>
            </a:extLst>
          </p:cNvPr>
          <p:cNvSpPr txBox="1"/>
          <p:nvPr/>
        </p:nvSpPr>
        <p:spPr>
          <a:xfrm>
            <a:off x="1732547" y="4692316"/>
            <a:ext cx="484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to find the slope first of what you can… </a:t>
            </a:r>
          </a:p>
        </p:txBody>
      </p:sp>
    </p:spTree>
    <p:extLst>
      <p:ext uri="{BB962C8B-B14F-4D97-AF65-F5344CB8AC3E}">
        <p14:creationId xmlns:p14="http://schemas.microsoft.com/office/powerpoint/2010/main" val="18019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26E9-9979-774B-A8DA-1B0D6562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5560"/>
            <a:ext cx="10396882" cy="1151965"/>
          </a:xfrm>
        </p:spPr>
        <p:txBody>
          <a:bodyPr/>
          <a:lstStyle/>
          <a:p>
            <a:r>
              <a:rPr lang="en-US" dirty="0"/>
              <a:t>Perpendicular lines…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ACDB5-A7FE-7946-84B0-847BA3E641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2512" y="1999954"/>
            <a:ext cx="4627777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5D621-82B4-F64F-924F-7EFB2E60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098" y="1837765"/>
            <a:ext cx="3493735" cy="3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F2F6-1F1C-E94D-A9BC-1937E002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590"/>
            <a:ext cx="9250326" cy="637953"/>
          </a:xfrm>
        </p:spPr>
        <p:txBody>
          <a:bodyPr>
            <a:normAutofit fontScale="90000"/>
          </a:bodyPr>
          <a:lstStyle/>
          <a:p>
            <a:r>
              <a:rPr lang="en-US" dirty="0"/>
              <a:t>Perpendicular lines…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F0AE2-DFB3-F941-BA40-FD275B1D49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548" y="765543"/>
            <a:ext cx="5003800" cy="3009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E2B1C-204F-D448-AA92-757E82F1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10" y="822546"/>
            <a:ext cx="6247670" cy="29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90AC-35ED-4548-ABB8-857CAE95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6081823" cy="8718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arker Felt Thin" panose="02000400000000000000" pitchFamily="2" charset="77"/>
              </a:rPr>
              <a:t>Perpendicular lines…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72E72C-A8BF-7144-BB49-A130C289A8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3707" y="97467"/>
            <a:ext cx="5898190" cy="77440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7C45B-D6F5-6A40-9AB0-3CB1ACA8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8" y="969337"/>
            <a:ext cx="7175500" cy="154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EF425-C2D4-2143-BD3A-49E7A7E2B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69" y="2616204"/>
            <a:ext cx="4647019" cy="28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AAF-62B5-5045-A6C1-6A3A968C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172"/>
            <a:ext cx="6778255" cy="59010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Marker Felt Thin" panose="02000400000000000000" pitchFamily="2" charset="77"/>
              </a:rPr>
              <a:t>Perpendicular lines…</a:t>
            </a:r>
            <a:endParaRPr lang="en-US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D80D8A-6130-1848-968D-945D63E47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97863"/>
            <a:ext cx="10526233" cy="6757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Marker Felt Thin" panose="02000400000000000000" pitchFamily="2" charset="77"/>
              </a:rPr>
              <a:t>STEP 2:</a:t>
            </a:r>
            <a:r>
              <a:rPr lang="en-US" dirty="0">
                <a:latin typeface="Marker Felt Thin" panose="02000400000000000000" pitchFamily="2" charset="77"/>
              </a:rPr>
              <a:t> Use the point-slope formula with </a:t>
            </a:r>
            <a:r>
              <a:rPr lang="en-US" dirty="0">
                <a:solidFill>
                  <a:srgbClr val="0432FF"/>
                </a:solidFill>
                <a:latin typeface="Marker Felt Thin" panose="02000400000000000000" pitchFamily="2" charset="77"/>
              </a:rPr>
              <a:t>(</a:t>
            </a:r>
            <a:r>
              <a:rPr lang="en-US" dirty="0">
                <a:solidFill>
                  <a:srgbClr val="92D050"/>
                </a:solidFill>
                <a:latin typeface="Marker Felt Thin" panose="02000400000000000000" pitchFamily="2" charset="77"/>
              </a:rPr>
              <a:t>1</a:t>
            </a:r>
            <a:r>
              <a:rPr lang="en-US" dirty="0">
                <a:latin typeface="Marker Felt Thin" panose="02000400000000000000" pitchFamily="2" charset="77"/>
              </a:rPr>
              <a:t> , </a:t>
            </a:r>
            <a:r>
              <a:rPr lang="en-US" dirty="0">
                <a:solidFill>
                  <a:srgbClr val="FF0000"/>
                </a:solidFill>
                <a:latin typeface="Marker Felt Thin" panose="02000400000000000000" pitchFamily="2" charset="77"/>
              </a:rPr>
              <a:t>3</a:t>
            </a:r>
            <a:r>
              <a:rPr lang="en-US" dirty="0">
                <a:solidFill>
                  <a:srgbClr val="0432FF"/>
                </a:solidFill>
                <a:latin typeface="Marker Felt Thin" panose="02000400000000000000" pitchFamily="2" charset="77"/>
              </a:rPr>
              <a:t>)</a:t>
            </a:r>
            <a:r>
              <a:rPr lang="en-US" dirty="0">
                <a:latin typeface="Marker Felt Thin" panose="02000400000000000000" pitchFamily="2" charset="77"/>
              </a:rPr>
              <a:t> and m =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071C8E82-C8C0-4246-A1F9-071E4C3D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827" y="97467"/>
            <a:ext cx="5664275" cy="743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F3F52-797A-C84F-8EC7-DFC3CCEC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610" y="1020137"/>
            <a:ext cx="3810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9FD26-FAA3-794F-892C-9CFE4396F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141" y="1593405"/>
            <a:ext cx="4590600" cy="3740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90267-B681-EC4D-BBCE-5EA11CAAB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41" y="917649"/>
            <a:ext cx="3056902" cy="598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60508-BC1A-1847-8936-2C4D14C4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441" y="5528340"/>
            <a:ext cx="7912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353F-3ECB-5A48-9D87-D281B6F3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725DC-097B-574F-8A67-EE3DC09899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0045" y="1837765"/>
            <a:ext cx="10792169" cy="3138272"/>
          </a:xfrm>
        </p:spPr>
      </p:pic>
    </p:spTree>
    <p:extLst>
      <p:ext uri="{BB962C8B-B14F-4D97-AF65-F5344CB8AC3E}">
        <p14:creationId xmlns:p14="http://schemas.microsoft.com/office/powerpoint/2010/main" val="406951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A854B-E83D-924F-B65A-143897B2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95" y="356268"/>
            <a:ext cx="5104731" cy="51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21BF5-0BB6-104C-BA86-0F7B1DD2FDE1}"/>
              </a:ext>
            </a:extLst>
          </p:cNvPr>
          <p:cNvSpPr txBox="1"/>
          <p:nvPr/>
        </p:nvSpPr>
        <p:spPr>
          <a:xfrm>
            <a:off x="209863" y="1349114"/>
            <a:ext cx="11437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 forgot to show you how to graph when we are given a point and the slope…</a:t>
            </a:r>
          </a:p>
        </p:txBody>
      </p:sp>
    </p:spTree>
    <p:extLst>
      <p:ext uri="{BB962C8B-B14F-4D97-AF65-F5344CB8AC3E}">
        <p14:creationId xmlns:p14="http://schemas.microsoft.com/office/powerpoint/2010/main" val="177940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C8F0-341C-2049-B8C7-3E600730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155"/>
            <a:ext cx="11790947" cy="1151965"/>
          </a:xfrm>
        </p:spPr>
        <p:txBody>
          <a:bodyPr>
            <a:noAutofit/>
          </a:bodyPr>
          <a:lstStyle/>
          <a:p>
            <a:r>
              <a:rPr lang="en-US" sz="3600" dirty="0"/>
              <a:t>Finding the </a:t>
            </a:r>
            <a:r>
              <a:rPr lang="en-US" sz="3600" dirty="0" err="1"/>
              <a:t>EQuation</a:t>
            </a:r>
            <a:r>
              <a:rPr lang="en-US" sz="3600" dirty="0"/>
              <a:t> of a Line Given a Point and a Slope…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902608-3B99-3944-9D30-147EE78800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0697" y="4056799"/>
            <a:ext cx="4772253" cy="136031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B2AEF-E796-4D40-8D42-320FB281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" y="2688208"/>
            <a:ext cx="71755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9E1D4-0914-1943-9D44-58E89E79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524" y="3256699"/>
            <a:ext cx="4025900" cy="78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64363-255A-414C-B61A-28776CA1F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780" y="1512141"/>
            <a:ext cx="4084828" cy="9970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121A2B-F836-104F-B350-2727C1403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6096"/>
            <a:ext cx="78486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A11F07-C91E-B545-A9EF-67F15FDC7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300" y="1380463"/>
            <a:ext cx="3204471" cy="1213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DE4DD8-1E00-7548-A3F1-A493FDD1F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707" y="4024961"/>
            <a:ext cx="6162203" cy="23277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59A9B1-F172-3347-B9EC-C3BB68E07146}"/>
              </a:ext>
            </a:extLst>
          </p:cNvPr>
          <p:cNvSpPr txBox="1"/>
          <p:nvPr/>
        </p:nvSpPr>
        <p:spPr>
          <a:xfrm>
            <a:off x="7892716" y="3031958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what is the slope and y-intercept??</a:t>
            </a:r>
          </a:p>
        </p:txBody>
      </p:sp>
    </p:spTree>
    <p:extLst>
      <p:ext uri="{BB962C8B-B14F-4D97-AF65-F5344CB8AC3E}">
        <p14:creationId xmlns:p14="http://schemas.microsoft.com/office/powerpoint/2010/main" val="16532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2B8E-A38C-E64D-97E0-AA4AC111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onto parallel lines…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CFC03-92A3-B040-A577-5E229B3E41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6732" y="2063750"/>
            <a:ext cx="3949217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F9C9A-D26C-354B-95C4-3618532E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25" y="2063749"/>
            <a:ext cx="520382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797D-42AE-B84D-8361-EE0EC177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78" y="138524"/>
            <a:ext cx="10740695" cy="820847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lines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8DF22-D3E3-9E43-9F91-E62E56DAA7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0714162">
            <a:off x="7769113" y="453614"/>
            <a:ext cx="3659660" cy="19713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27319-BB8E-3745-A4BC-B10710FD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83" y="1767617"/>
            <a:ext cx="24511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2289D-066C-DD42-8F4B-01D06851C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8" y="1722647"/>
            <a:ext cx="4394837" cy="3853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FED15-1FDB-1545-AAA2-8CA5AD3C4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78" y="1060018"/>
            <a:ext cx="47625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F98ED7-8E89-9847-966F-2CA8A861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612" y="3987384"/>
            <a:ext cx="7894077" cy="13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6AFE-CBC5-474B-B49C-FEEEE787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5" y="-7378"/>
            <a:ext cx="10396882" cy="803789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it out…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9916F-7F66-884C-861A-A54F3F13A0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614" y="796411"/>
            <a:ext cx="8768239" cy="16202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1A6CD-79E3-D244-8C55-6B9F079E150B}"/>
              </a:ext>
            </a:extLst>
          </p:cNvPr>
          <p:cNvSpPr txBox="1"/>
          <p:nvPr/>
        </p:nvSpPr>
        <p:spPr>
          <a:xfrm>
            <a:off x="293914" y="2645229"/>
            <a:ext cx="424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the equation of a line we need: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58F492-73C7-1F44-B153-D6E6FA3C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2" y="3959112"/>
            <a:ext cx="618939" cy="656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D9D7A-8836-A74A-A4AE-CF9724F2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2" y="3035782"/>
            <a:ext cx="620404" cy="710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7D30C-97FF-414D-A954-F8F9A6D7CFFF}"/>
              </a:ext>
            </a:extLst>
          </p:cNvPr>
          <p:cNvSpPr txBox="1"/>
          <p:nvPr/>
        </p:nvSpPr>
        <p:spPr>
          <a:xfrm>
            <a:off x="1165412" y="3106894"/>
            <a:ext cx="374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  <a:latin typeface="Marker Felt Thin" panose="02000400000000000000" pitchFamily="2" charset="77"/>
              </a:rPr>
              <a:t>A POINT </a:t>
            </a:r>
            <a:r>
              <a:rPr lang="en-US" b="1" dirty="0">
                <a:latin typeface="Marker Felt Thin" panose="02000400000000000000" pitchFamily="2" charset="77"/>
              </a:rPr>
              <a:t>– WHICH WE HAVE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932F0-131A-A842-B5D7-9B5622896CC0}"/>
              </a:ext>
            </a:extLst>
          </p:cNvPr>
          <p:cNvSpPr txBox="1"/>
          <p:nvPr/>
        </p:nvSpPr>
        <p:spPr>
          <a:xfrm>
            <a:off x="1138522" y="4119904"/>
            <a:ext cx="374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942092"/>
                </a:solidFill>
                <a:latin typeface="Marker Felt Thin" panose="02000400000000000000" pitchFamily="2" charset="77"/>
              </a:rPr>
              <a:t>A SLOPE</a:t>
            </a:r>
            <a:r>
              <a:rPr lang="en-US" b="1" dirty="0">
                <a:latin typeface="Marker Felt Thin" panose="02000400000000000000" pitchFamily="2" charset="77"/>
              </a:rPr>
              <a:t>– WHICH WE CAN GET FROM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CA7CB-1106-1C49-8578-943F809C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769" y="3937891"/>
            <a:ext cx="2057400" cy="673100"/>
          </a:xfrm>
          <a:prstGeom prst="rect">
            <a:avLst/>
          </a:prstGeom>
        </p:spPr>
      </p:pic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9063A29D-3986-7C4A-8B82-232E9BF8A106}"/>
              </a:ext>
            </a:extLst>
          </p:cNvPr>
          <p:cNvSpPr/>
          <p:nvPr/>
        </p:nvSpPr>
        <p:spPr>
          <a:xfrm rot="6137743" flipH="1">
            <a:off x="738274" y="-733509"/>
            <a:ext cx="2141057" cy="6299682"/>
          </a:xfrm>
          <a:prstGeom prst="circularArrow">
            <a:avLst>
              <a:gd name="adj1" fmla="val 12027"/>
              <a:gd name="adj2" fmla="val 1137078"/>
              <a:gd name="adj3" fmla="val 1143705"/>
              <a:gd name="adj4" fmla="val 15578366"/>
              <a:gd name="adj5" fmla="val 14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B5933-5760-C94C-AAFB-85C9DF880AAB}"/>
              </a:ext>
            </a:extLst>
          </p:cNvPr>
          <p:cNvSpPr txBox="1"/>
          <p:nvPr/>
        </p:nvSpPr>
        <p:spPr>
          <a:xfrm>
            <a:off x="7493000" y="5041827"/>
            <a:ext cx="424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 let’s find the slope…</a:t>
            </a:r>
          </a:p>
        </p:txBody>
      </p:sp>
    </p:spTree>
    <p:extLst>
      <p:ext uri="{BB962C8B-B14F-4D97-AF65-F5344CB8AC3E}">
        <p14:creationId xmlns:p14="http://schemas.microsoft.com/office/powerpoint/2010/main" val="7053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E6E34-672B-A841-A8AA-3A81EF5A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6754" cy="144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9D02D-A191-2C43-9657-E0290FF9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011" y="566052"/>
            <a:ext cx="2106535" cy="1447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0B836-16C8-034D-918F-89764587D96D}"/>
              </a:ext>
            </a:extLst>
          </p:cNvPr>
          <p:cNvSpPr txBox="1"/>
          <p:nvPr/>
        </p:nvSpPr>
        <p:spPr>
          <a:xfrm rot="20921387">
            <a:off x="5484542" y="2912022"/>
            <a:ext cx="6695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 what did you do in order to find the slope?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1566B-69E8-464C-9E34-A4AB582A3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86" y="1538279"/>
            <a:ext cx="3236290" cy="48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676E-3953-1445-94C5-4B10455F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4" y="149902"/>
            <a:ext cx="11452484" cy="1687863"/>
          </a:xfrm>
        </p:spPr>
        <p:txBody>
          <a:bodyPr>
            <a:normAutofit/>
          </a:bodyPr>
          <a:lstStyle/>
          <a:p>
            <a:r>
              <a:rPr lang="en-US" sz="3600" b="1" dirty="0"/>
              <a:t>STEP 2:  </a:t>
            </a:r>
            <a:r>
              <a:rPr lang="en-US" sz="3600" cap="none" dirty="0">
                <a:solidFill>
                  <a:schemeClr val="tx1"/>
                </a:solidFill>
                <a:latin typeface="Marker Felt Thin" panose="02000400000000000000" pitchFamily="2" charset="77"/>
              </a:rPr>
              <a:t>Use the point-slope form with the</a:t>
            </a:r>
            <a:r>
              <a:rPr lang="en-US" sz="3600" cap="none" dirty="0">
                <a:latin typeface="Marker Felt Thin" panose="02000400000000000000" pitchFamily="2" charset="77"/>
              </a:rPr>
              <a:t> </a:t>
            </a:r>
            <a:r>
              <a:rPr lang="en-US" sz="3600" cap="none" dirty="0">
                <a:solidFill>
                  <a:schemeClr val="tx1"/>
                </a:solidFill>
                <a:latin typeface="Marker Felt Thin" panose="02000400000000000000" pitchFamily="2" charset="77"/>
              </a:rPr>
              <a:t>point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  <a:r>
              <a:rPr lang="en-US" sz="3600" dirty="0"/>
              <a:t> -3 , </a:t>
            </a:r>
            <a:r>
              <a:rPr lang="en-US" sz="3600" dirty="0">
                <a:solidFill>
                  <a:srgbClr val="7030A0"/>
                </a:solidFill>
              </a:rPr>
              <a:t>5</a:t>
            </a:r>
            <a:r>
              <a:rPr lang="en-US" sz="3600" dirty="0"/>
              <a:t> 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 </a:t>
            </a:r>
            <a:r>
              <a:rPr lang="en-US" sz="3600" cap="none" dirty="0">
                <a:solidFill>
                  <a:schemeClr val="tx1"/>
                </a:solidFill>
                <a:latin typeface="Marker Felt Thin" panose="02000400000000000000" pitchFamily="2" charset="77"/>
              </a:rPr>
              <a:t>and the slope of</a:t>
            </a:r>
            <a:r>
              <a:rPr lang="en-US" sz="3600" dirty="0"/>
              <a:t> 2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EF05CF-0ED8-5643-AE41-25E4EB23C7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7280" y="2681696"/>
            <a:ext cx="4127500" cy="2755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9C98A-2675-CB48-A1F6-3C121F2B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5" y="1576906"/>
            <a:ext cx="6370040" cy="1013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09413-309D-D343-8584-C69F35BEE21C}"/>
              </a:ext>
            </a:extLst>
          </p:cNvPr>
          <p:cNvSpPr txBox="1"/>
          <p:nvPr/>
        </p:nvSpPr>
        <p:spPr>
          <a:xfrm>
            <a:off x="5585097" y="3368839"/>
            <a:ext cx="6156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rker Felt Thin" panose="02000400000000000000" pitchFamily="2" charset="77"/>
              </a:rPr>
              <a:t>Now graph both lines to check our work. </a:t>
            </a:r>
          </a:p>
          <a:p>
            <a:endParaRPr lang="en-US" sz="2800" dirty="0">
              <a:latin typeface="Marker Felt Thin" panose="02000400000000000000" pitchFamily="2" charset="77"/>
            </a:endParaRPr>
          </a:p>
          <a:p>
            <a:r>
              <a:rPr lang="en-US" sz="2800" dirty="0">
                <a:latin typeface="Marker Felt Thin" panose="02000400000000000000" pitchFamily="2" charset="77"/>
              </a:rPr>
              <a:t>Are they parallel?? </a:t>
            </a:r>
          </a:p>
        </p:txBody>
      </p:sp>
    </p:spTree>
    <p:extLst>
      <p:ext uri="{BB962C8B-B14F-4D97-AF65-F5344CB8AC3E}">
        <p14:creationId xmlns:p14="http://schemas.microsoft.com/office/powerpoint/2010/main" val="13973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911</TotalTime>
  <Words>144</Words>
  <Application>Microsoft Macintosh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Marker Felt Thin</vt:lpstr>
      <vt:lpstr>Main Event</vt:lpstr>
      <vt:lpstr>Parallel and intersecting slopes</vt:lpstr>
      <vt:lpstr>PowerPoint Presentation</vt:lpstr>
      <vt:lpstr>PowerPoint Presentation</vt:lpstr>
      <vt:lpstr>Finding the EQuation of a Line Given a Point and a Slope…</vt:lpstr>
      <vt:lpstr>Now onto parallel lines…</vt:lpstr>
      <vt:lpstr>Parallel lines</vt:lpstr>
      <vt:lpstr>Check it out…</vt:lpstr>
      <vt:lpstr>PowerPoint Presentation</vt:lpstr>
      <vt:lpstr>STEP 2:  Use the point-slope form with the point( -3 , 5 ) and the slope of 2.</vt:lpstr>
      <vt:lpstr>PowerPoint Presentation</vt:lpstr>
      <vt:lpstr>Perpendicular lines…</vt:lpstr>
      <vt:lpstr>Perpendicular lines…</vt:lpstr>
      <vt:lpstr>Perpendicular lines…</vt:lpstr>
      <vt:lpstr>Perpendicular lines…</vt:lpstr>
      <vt:lpstr>YOUR TURN…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intersecting slopes</dc:title>
  <dc:creator>Microsoft Office User</dc:creator>
  <cp:lastModifiedBy>Microsoft Office User</cp:lastModifiedBy>
  <cp:revision>20</cp:revision>
  <dcterms:created xsi:type="dcterms:W3CDTF">2018-08-01T13:04:55Z</dcterms:created>
  <dcterms:modified xsi:type="dcterms:W3CDTF">2018-08-02T04:16:46Z</dcterms:modified>
</cp:coreProperties>
</file>