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5143500" type="screen16x9"/>
  <p:notesSz cx="6858000" cy="9144000"/>
  <p:embeddedFontLst>
    <p:embeddedFont>
      <p:font typeface="Maven Pro" pitchFamily="2" charset="77"/>
      <p:regular r:id="rId9"/>
      <p:bold r:id="rId10"/>
    </p:embeddedFont>
    <p:embeddedFont>
      <p:font typeface="Nunito" pitchFamily="2" charset="77"/>
      <p:regular r:id="rId11"/>
      <p:bold r:id="rId12"/>
      <p:italic r:id="rId13"/>
      <p:boldItalic r:id="rId14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923C75C-0B85-44F2-9A81-44312E4C75B9}">
  <a:tblStyle styleId="{9923C75C-0B85-44F2-9A81-44312E4C75B9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6"/>
    <p:restoredTop sz="94613"/>
  </p:normalViewPr>
  <p:slideViewPr>
    <p:cSldViewPr snapToGrid="0">
      <p:cViewPr varScale="1">
        <p:scale>
          <a:sx n="128" d="100"/>
          <a:sy n="128" d="100"/>
        </p:scale>
        <p:origin x="192" y="6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font" Target="fonts/font5.fntdata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4.fntdata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3.fntdata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font" Target="fonts/font2.fntdata"/><Relationship Id="rId4" Type="http://schemas.openxmlformats.org/officeDocument/2006/relationships/slide" Target="slides/slide3.xml"/><Relationship Id="rId9" Type="http://schemas.openxmlformats.org/officeDocument/2006/relationships/font" Target="fonts/font1.fntdata"/><Relationship Id="rId14" Type="http://schemas.openxmlformats.org/officeDocument/2006/relationships/font" Target="fonts/font6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Shape 27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5" name="Shape 27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Shape 27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0" name="Shape 28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Shape 29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2" name="Shape 29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Shape 30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9" name="Shape 30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Shape 32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6" name="Shape 32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" name="Shape 34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3" name="Shape 34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accent3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Shape 10"/>
          <p:cNvGrpSpPr/>
          <p:nvPr/>
        </p:nvGrpSpPr>
        <p:grpSpPr>
          <a:xfrm>
            <a:off x="7343003" y="3409675"/>
            <a:ext cx="1691422" cy="1732548"/>
            <a:chOff x="7343003" y="3409675"/>
            <a:chExt cx="1691422" cy="1732548"/>
          </a:xfrm>
        </p:grpSpPr>
        <p:grpSp>
          <p:nvGrpSpPr>
            <p:cNvPr id="11" name="Shape 11"/>
            <p:cNvGrpSpPr/>
            <p:nvPr/>
          </p:nvGrpSpPr>
          <p:grpSpPr>
            <a:xfrm>
              <a:off x="7343003" y="4453711"/>
              <a:ext cx="316800" cy="688513"/>
              <a:chOff x="7343003" y="4453711"/>
              <a:chExt cx="316800" cy="688513"/>
            </a:xfrm>
          </p:grpSpPr>
          <p:sp>
            <p:nvSpPr>
              <p:cNvPr id="12" name="Shape 12"/>
              <p:cNvSpPr/>
              <p:nvPr/>
            </p:nvSpPr>
            <p:spPr>
              <a:xfrm>
                <a:off x="7343003" y="4453711"/>
                <a:ext cx="316800" cy="688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" name="Shape 13"/>
              <p:cNvSpPr/>
              <p:nvPr/>
            </p:nvSpPr>
            <p:spPr>
              <a:xfrm>
                <a:off x="7343003" y="4801723"/>
                <a:ext cx="316800" cy="340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Shape 14"/>
            <p:cNvGrpSpPr/>
            <p:nvPr/>
          </p:nvGrpSpPr>
          <p:grpSpPr>
            <a:xfrm>
              <a:off x="7801210" y="4105700"/>
              <a:ext cx="316800" cy="1036523"/>
              <a:chOff x="7801210" y="4105700"/>
              <a:chExt cx="316800" cy="1036523"/>
            </a:xfrm>
          </p:grpSpPr>
          <p:sp>
            <p:nvSpPr>
              <p:cNvPr id="15" name="Shape 15"/>
              <p:cNvSpPr/>
              <p:nvPr/>
            </p:nvSpPr>
            <p:spPr>
              <a:xfrm>
                <a:off x="7801210" y="4453711"/>
                <a:ext cx="316800" cy="688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" name="Shape 16"/>
              <p:cNvSpPr/>
              <p:nvPr/>
            </p:nvSpPr>
            <p:spPr>
              <a:xfrm>
                <a:off x="7801210" y="4105700"/>
                <a:ext cx="316800" cy="1036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" name="Shape 17"/>
              <p:cNvSpPr/>
              <p:nvPr/>
            </p:nvSpPr>
            <p:spPr>
              <a:xfrm>
                <a:off x="7801210" y="4801723"/>
                <a:ext cx="316800" cy="340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8" name="Shape 18"/>
            <p:cNvGrpSpPr/>
            <p:nvPr/>
          </p:nvGrpSpPr>
          <p:grpSpPr>
            <a:xfrm>
              <a:off x="8259418" y="3757688"/>
              <a:ext cx="316800" cy="1384535"/>
              <a:chOff x="8259418" y="3757688"/>
              <a:chExt cx="316800" cy="1384535"/>
            </a:xfrm>
          </p:grpSpPr>
          <p:sp>
            <p:nvSpPr>
              <p:cNvPr id="19" name="Shape 19"/>
              <p:cNvSpPr/>
              <p:nvPr/>
            </p:nvSpPr>
            <p:spPr>
              <a:xfrm>
                <a:off x="8259418" y="4453711"/>
                <a:ext cx="316800" cy="688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" name="Shape 20"/>
              <p:cNvSpPr/>
              <p:nvPr/>
            </p:nvSpPr>
            <p:spPr>
              <a:xfrm>
                <a:off x="8259418" y="3757688"/>
                <a:ext cx="316800" cy="1384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Shape 21"/>
              <p:cNvSpPr/>
              <p:nvPr/>
            </p:nvSpPr>
            <p:spPr>
              <a:xfrm>
                <a:off x="8259418" y="4105700"/>
                <a:ext cx="316800" cy="1036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" name="Shape 22"/>
              <p:cNvSpPr/>
              <p:nvPr/>
            </p:nvSpPr>
            <p:spPr>
              <a:xfrm>
                <a:off x="8259418" y="4801723"/>
                <a:ext cx="316800" cy="340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3" name="Shape 23"/>
            <p:cNvGrpSpPr/>
            <p:nvPr/>
          </p:nvGrpSpPr>
          <p:grpSpPr>
            <a:xfrm>
              <a:off x="8717625" y="3409675"/>
              <a:ext cx="316800" cy="1732548"/>
              <a:chOff x="8717625" y="3409675"/>
              <a:chExt cx="316800" cy="1732548"/>
            </a:xfrm>
          </p:grpSpPr>
          <p:sp>
            <p:nvSpPr>
              <p:cNvPr id="24" name="Shape 24"/>
              <p:cNvSpPr/>
              <p:nvPr/>
            </p:nvSpPr>
            <p:spPr>
              <a:xfrm>
                <a:off x="8717625" y="4453711"/>
                <a:ext cx="316800" cy="688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Shape 25"/>
              <p:cNvSpPr/>
              <p:nvPr/>
            </p:nvSpPr>
            <p:spPr>
              <a:xfrm>
                <a:off x="8717625" y="3757688"/>
                <a:ext cx="316800" cy="1384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" name="Shape 26"/>
              <p:cNvSpPr/>
              <p:nvPr/>
            </p:nvSpPr>
            <p:spPr>
              <a:xfrm>
                <a:off x="8717625" y="4105700"/>
                <a:ext cx="316800" cy="1036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Shape 27"/>
              <p:cNvSpPr/>
              <p:nvPr/>
            </p:nvSpPr>
            <p:spPr>
              <a:xfrm>
                <a:off x="8717625" y="3409675"/>
                <a:ext cx="316800" cy="1732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" name="Shape 28"/>
              <p:cNvSpPr/>
              <p:nvPr/>
            </p:nvSpPr>
            <p:spPr>
              <a:xfrm>
                <a:off x="8717625" y="4801723"/>
                <a:ext cx="316800" cy="340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29" name="Shape 29"/>
          <p:cNvGrpSpPr/>
          <p:nvPr/>
        </p:nvGrpSpPr>
        <p:grpSpPr>
          <a:xfrm>
            <a:off x="5043503" y="0"/>
            <a:ext cx="3814072" cy="3839102"/>
            <a:chOff x="5043503" y="0"/>
            <a:chExt cx="3814072" cy="3839102"/>
          </a:xfrm>
        </p:grpSpPr>
        <p:sp>
          <p:nvSpPr>
            <p:cNvPr id="30" name="Shape 30"/>
            <p:cNvSpPr/>
            <p:nvPr/>
          </p:nvSpPr>
          <p:spPr>
            <a:xfrm>
              <a:off x="8460975" y="1817775"/>
              <a:ext cx="396600" cy="396600"/>
            </a:xfrm>
            <a:prstGeom prst="ellipse">
              <a:avLst/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Shape 31"/>
            <p:cNvSpPr/>
            <p:nvPr/>
          </p:nvSpPr>
          <p:spPr>
            <a:xfrm rot="-9830444">
              <a:off x="6469759" y="3480728"/>
              <a:ext cx="320148" cy="320148"/>
            </a:xfrm>
            <a:prstGeom prst="ellipse">
              <a:avLst/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32" name="Shape 32"/>
            <p:cNvGrpSpPr/>
            <p:nvPr/>
          </p:nvGrpSpPr>
          <p:grpSpPr>
            <a:xfrm>
              <a:off x="7647812" y="2704283"/>
              <a:ext cx="635219" cy="635219"/>
              <a:chOff x="6725724" y="2701260"/>
              <a:chExt cx="1208101" cy="1208100"/>
            </a:xfrm>
          </p:grpSpPr>
          <p:sp>
            <p:nvSpPr>
              <p:cNvPr id="33" name="Shape 33"/>
              <p:cNvSpPr/>
              <p:nvPr/>
            </p:nvSpPr>
            <p:spPr>
              <a:xfrm rot="5400000">
                <a:off x="6725725" y="2701260"/>
                <a:ext cx="1208100" cy="1208100"/>
              </a:xfrm>
              <a:prstGeom prst="ellipse">
                <a:avLst/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" name="Shape 34"/>
              <p:cNvSpPr/>
              <p:nvPr/>
            </p:nvSpPr>
            <p:spPr>
              <a:xfrm rot="5400000">
                <a:off x="6725724" y="2701260"/>
                <a:ext cx="1208100" cy="1208100"/>
              </a:xfrm>
              <a:prstGeom prst="pie">
                <a:avLst>
                  <a:gd name="adj1" fmla="val 8244818"/>
                  <a:gd name="adj2" fmla="val 16246175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" name="Shape 35"/>
              <p:cNvSpPr/>
              <p:nvPr/>
            </p:nvSpPr>
            <p:spPr>
              <a:xfrm rot="5400000">
                <a:off x="6954988" y="2930398"/>
                <a:ext cx="749700" cy="749700"/>
              </a:xfrm>
              <a:prstGeom prst="ellipse">
                <a:avLst/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36" name="Shape 36"/>
            <p:cNvSpPr/>
            <p:nvPr/>
          </p:nvSpPr>
          <p:spPr>
            <a:xfrm>
              <a:off x="8460975" y="1817775"/>
              <a:ext cx="396600" cy="396600"/>
            </a:xfrm>
            <a:prstGeom prst="pie">
              <a:avLst>
                <a:gd name="adj1" fmla="val 19376841"/>
                <a:gd name="adj2" fmla="val 16200000"/>
              </a:avLst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37" name="Shape 37"/>
            <p:cNvGrpSpPr/>
            <p:nvPr/>
          </p:nvGrpSpPr>
          <p:grpSpPr>
            <a:xfrm>
              <a:off x="7952720" y="179238"/>
              <a:ext cx="873165" cy="873003"/>
              <a:chOff x="7754428" y="208725"/>
              <a:chExt cx="541800" cy="541800"/>
            </a:xfrm>
          </p:grpSpPr>
          <p:sp>
            <p:nvSpPr>
              <p:cNvPr id="38" name="Shape 38"/>
              <p:cNvSpPr/>
              <p:nvPr/>
            </p:nvSpPr>
            <p:spPr>
              <a:xfrm rot="-8647347">
                <a:off x="7831319" y="285616"/>
                <a:ext cx="388018" cy="388018"/>
              </a:xfrm>
              <a:prstGeom prst="ellipse">
                <a:avLst/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" name="Shape 39"/>
              <p:cNvSpPr/>
              <p:nvPr/>
            </p:nvSpPr>
            <p:spPr>
              <a:xfrm rot="-8647347">
                <a:off x="7831319" y="285616"/>
                <a:ext cx="388018" cy="388018"/>
              </a:xfrm>
              <a:prstGeom prst="pie">
                <a:avLst>
                  <a:gd name="adj1" fmla="val 19376841"/>
                  <a:gd name="adj2" fmla="val 12313574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40" name="Shape 40"/>
            <p:cNvSpPr/>
            <p:nvPr/>
          </p:nvSpPr>
          <p:spPr>
            <a:xfrm>
              <a:off x="5399840" y="356365"/>
              <a:ext cx="2577000" cy="2577000"/>
            </a:xfrm>
            <a:prstGeom prst="ellipse">
              <a:avLst/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Shape 41"/>
            <p:cNvSpPr/>
            <p:nvPr/>
          </p:nvSpPr>
          <p:spPr>
            <a:xfrm rot="2043858">
              <a:off x="5503813" y="460310"/>
              <a:ext cx="2369480" cy="2369480"/>
            </a:xfrm>
            <a:prstGeom prst="ellipse">
              <a:avLst/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Shape 42"/>
            <p:cNvSpPr/>
            <p:nvPr/>
          </p:nvSpPr>
          <p:spPr>
            <a:xfrm>
              <a:off x="5399795" y="360281"/>
              <a:ext cx="2577000" cy="2577000"/>
            </a:xfrm>
            <a:prstGeom prst="pie">
              <a:avLst>
                <a:gd name="adj1" fmla="val 8801158"/>
                <a:gd name="adj2" fmla="val 16200000"/>
              </a:avLst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Shape 43"/>
            <p:cNvSpPr/>
            <p:nvPr/>
          </p:nvSpPr>
          <p:spPr>
            <a:xfrm rot="2044777">
              <a:off x="5911449" y="867729"/>
              <a:ext cx="1554223" cy="1554223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Shape 44"/>
            <p:cNvSpPr/>
            <p:nvPr/>
          </p:nvSpPr>
          <p:spPr>
            <a:xfrm>
              <a:off x="5399795" y="356358"/>
              <a:ext cx="2577000" cy="2577000"/>
            </a:xfrm>
            <a:prstGeom prst="pie">
              <a:avLst>
                <a:gd name="adj1" fmla="val 12554101"/>
                <a:gd name="adj2" fmla="val 16200000"/>
              </a:avLst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Shape 45"/>
            <p:cNvSpPr/>
            <p:nvPr/>
          </p:nvSpPr>
          <p:spPr>
            <a:xfrm rot="-9830444">
              <a:off x="6469759" y="3480727"/>
              <a:ext cx="320148" cy="320148"/>
            </a:xfrm>
            <a:prstGeom prst="pie">
              <a:avLst>
                <a:gd name="adj1" fmla="val 19376841"/>
                <a:gd name="adj2" fmla="val 16200000"/>
              </a:avLst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6" name="Shape 46"/>
          <p:cNvSpPr txBox="1">
            <a:spLocks noGrp="1"/>
          </p:cNvSpPr>
          <p:nvPr>
            <p:ph type="ctrTitle"/>
          </p:nvPr>
        </p:nvSpPr>
        <p:spPr>
          <a:xfrm>
            <a:off x="824000" y="1613813"/>
            <a:ext cx="4255500" cy="18729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ubTitle" idx="1"/>
          </p:nvPr>
        </p:nvSpPr>
        <p:spPr>
          <a:xfrm>
            <a:off x="824000" y="3596300"/>
            <a:ext cx="4255500" cy="695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sldNum" idx="12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bg>
      <p:bgPr>
        <a:solidFill>
          <a:schemeClr val="accent3"/>
        </a:solidFill>
        <a:effectLst/>
      </p:bgPr>
    </p:bg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2" name="Shape 142"/>
          <p:cNvGrpSpPr/>
          <p:nvPr/>
        </p:nvGrpSpPr>
        <p:grpSpPr>
          <a:xfrm>
            <a:off x="52" y="4099200"/>
            <a:ext cx="9144036" cy="1044300"/>
            <a:chOff x="52" y="4099200"/>
            <a:chExt cx="9144036" cy="1044300"/>
          </a:xfrm>
        </p:grpSpPr>
        <p:grpSp>
          <p:nvGrpSpPr>
            <p:cNvPr id="143" name="Shape 143"/>
            <p:cNvGrpSpPr/>
            <p:nvPr/>
          </p:nvGrpSpPr>
          <p:grpSpPr>
            <a:xfrm>
              <a:off x="52" y="4309200"/>
              <a:ext cx="231622" cy="834300"/>
              <a:chOff x="2688737" y="4301380"/>
              <a:chExt cx="231900" cy="834300"/>
            </a:xfrm>
          </p:grpSpPr>
          <p:sp>
            <p:nvSpPr>
              <p:cNvPr id="144" name="Shape 144"/>
              <p:cNvSpPr/>
              <p:nvPr/>
            </p:nvSpPr>
            <p:spPr>
              <a:xfrm flipH="1">
                <a:off x="2688737" y="4720780"/>
                <a:ext cx="2319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5" name="Shape 145"/>
              <p:cNvSpPr/>
              <p:nvPr/>
            </p:nvSpPr>
            <p:spPr>
              <a:xfrm flipH="1">
                <a:off x="2688737" y="4301380"/>
                <a:ext cx="2319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6" name="Shape 146"/>
              <p:cNvSpPr/>
              <p:nvPr/>
            </p:nvSpPr>
            <p:spPr>
              <a:xfrm flipH="1">
                <a:off x="2688737" y="4511080"/>
                <a:ext cx="2319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7" name="Shape 147"/>
              <p:cNvSpPr/>
              <p:nvPr/>
            </p:nvSpPr>
            <p:spPr>
              <a:xfrm flipH="1">
                <a:off x="2688737" y="4930480"/>
                <a:ext cx="2319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8" name="Shape 148"/>
            <p:cNvGrpSpPr/>
            <p:nvPr/>
          </p:nvGrpSpPr>
          <p:grpSpPr>
            <a:xfrm>
              <a:off x="371406" y="4099200"/>
              <a:ext cx="231622" cy="1044300"/>
              <a:chOff x="2688737" y="4091380"/>
              <a:chExt cx="231900" cy="1044300"/>
            </a:xfrm>
          </p:grpSpPr>
          <p:sp>
            <p:nvSpPr>
              <p:cNvPr id="149" name="Shape 149"/>
              <p:cNvSpPr/>
              <p:nvPr/>
            </p:nvSpPr>
            <p:spPr>
              <a:xfrm flipH="1">
                <a:off x="2688737" y="4720780"/>
                <a:ext cx="2319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0" name="Shape 150"/>
              <p:cNvSpPr/>
              <p:nvPr/>
            </p:nvSpPr>
            <p:spPr>
              <a:xfrm flipH="1">
                <a:off x="2688737" y="4301380"/>
                <a:ext cx="2319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1" name="Shape 151"/>
              <p:cNvSpPr/>
              <p:nvPr/>
            </p:nvSpPr>
            <p:spPr>
              <a:xfrm flipH="1">
                <a:off x="2688737" y="4511080"/>
                <a:ext cx="2319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2" name="Shape 152"/>
              <p:cNvSpPr/>
              <p:nvPr/>
            </p:nvSpPr>
            <p:spPr>
              <a:xfrm flipH="1">
                <a:off x="2688737" y="4091380"/>
                <a:ext cx="231900" cy="104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3" name="Shape 153"/>
              <p:cNvSpPr/>
              <p:nvPr/>
            </p:nvSpPr>
            <p:spPr>
              <a:xfrm flipH="1">
                <a:off x="2688737" y="4930480"/>
                <a:ext cx="2319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4" name="Shape 154"/>
            <p:cNvGrpSpPr/>
            <p:nvPr/>
          </p:nvGrpSpPr>
          <p:grpSpPr>
            <a:xfrm>
              <a:off x="742761" y="4309200"/>
              <a:ext cx="231622" cy="834300"/>
              <a:chOff x="2688737" y="4301380"/>
              <a:chExt cx="231900" cy="834300"/>
            </a:xfrm>
          </p:grpSpPr>
          <p:sp>
            <p:nvSpPr>
              <p:cNvPr id="155" name="Shape 155"/>
              <p:cNvSpPr/>
              <p:nvPr/>
            </p:nvSpPr>
            <p:spPr>
              <a:xfrm flipH="1">
                <a:off x="2688737" y="4720780"/>
                <a:ext cx="2319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6" name="Shape 156"/>
              <p:cNvSpPr/>
              <p:nvPr/>
            </p:nvSpPr>
            <p:spPr>
              <a:xfrm flipH="1">
                <a:off x="2688737" y="4301380"/>
                <a:ext cx="2319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7" name="Shape 157"/>
              <p:cNvSpPr/>
              <p:nvPr/>
            </p:nvSpPr>
            <p:spPr>
              <a:xfrm flipH="1">
                <a:off x="2688737" y="4511080"/>
                <a:ext cx="2319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8" name="Shape 158"/>
              <p:cNvSpPr/>
              <p:nvPr/>
            </p:nvSpPr>
            <p:spPr>
              <a:xfrm flipH="1">
                <a:off x="2688737" y="4930480"/>
                <a:ext cx="2319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9" name="Shape 159"/>
            <p:cNvGrpSpPr/>
            <p:nvPr/>
          </p:nvGrpSpPr>
          <p:grpSpPr>
            <a:xfrm>
              <a:off x="1114115" y="4518900"/>
              <a:ext cx="231622" cy="624600"/>
              <a:chOff x="2688737" y="4511080"/>
              <a:chExt cx="231900" cy="624600"/>
            </a:xfrm>
          </p:grpSpPr>
          <p:sp>
            <p:nvSpPr>
              <p:cNvPr id="160" name="Shape 160"/>
              <p:cNvSpPr/>
              <p:nvPr/>
            </p:nvSpPr>
            <p:spPr>
              <a:xfrm flipH="1">
                <a:off x="2688737" y="4720780"/>
                <a:ext cx="2319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1" name="Shape 161"/>
              <p:cNvSpPr/>
              <p:nvPr/>
            </p:nvSpPr>
            <p:spPr>
              <a:xfrm flipH="1">
                <a:off x="2688737" y="4511080"/>
                <a:ext cx="2319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2" name="Shape 162"/>
              <p:cNvSpPr/>
              <p:nvPr/>
            </p:nvSpPr>
            <p:spPr>
              <a:xfrm flipH="1">
                <a:off x="2688737" y="4930480"/>
                <a:ext cx="2319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63" name="Shape 163"/>
            <p:cNvGrpSpPr/>
            <p:nvPr/>
          </p:nvGrpSpPr>
          <p:grpSpPr>
            <a:xfrm>
              <a:off x="1856753" y="4099200"/>
              <a:ext cx="231600" cy="1044300"/>
              <a:chOff x="1856753" y="4099200"/>
              <a:chExt cx="231600" cy="1044300"/>
            </a:xfrm>
          </p:grpSpPr>
          <p:sp>
            <p:nvSpPr>
              <p:cNvPr id="164" name="Shape 164"/>
              <p:cNvSpPr/>
              <p:nvPr/>
            </p:nvSpPr>
            <p:spPr>
              <a:xfrm flipH="1">
                <a:off x="1856753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5" name="Shape 165"/>
              <p:cNvSpPr/>
              <p:nvPr/>
            </p:nvSpPr>
            <p:spPr>
              <a:xfrm flipH="1">
                <a:off x="1856753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6" name="Shape 166"/>
              <p:cNvSpPr/>
              <p:nvPr/>
            </p:nvSpPr>
            <p:spPr>
              <a:xfrm flipH="1">
                <a:off x="1856753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7" name="Shape 167"/>
              <p:cNvSpPr/>
              <p:nvPr/>
            </p:nvSpPr>
            <p:spPr>
              <a:xfrm flipH="1">
                <a:off x="1856753" y="4099200"/>
                <a:ext cx="231600" cy="104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8" name="Shape 168"/>
              <p:cNvSpPr/>
              <p:nvPr/>
            </p:nvSpPr>
            <p:spPr>
              <a:xfrm flipH="1">
                <a:off x="1856753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69" name="Shape 169"/>
            <p:cNvGrpSpPr/>
            <p:nvPr/>
          </p:nvGrpSpPr>
          <p:grpSpPr>
            <a:xfrm>
              <a:off x="2228107" y="4309200"/>
              <a:ext cx="231600" cy="834300"/>
              <a:chOff x="2228107" y="4309200"/>
              <a:chExt cx="231600" cy="834300"/>
            </a:xfrm>
          </p:grpSpPr>
          <p:sp>
            <p:nvSpPr>
              <p:cNvPr id="170" name="Shape 170"/>
              <p:cNvSpPr/>
              <p:nvPr/>
            </p:nvSpPr>
            <p:spPr>
              <a:xfrm flipH="1">
                <a:off x="2228107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1" name="Shape 171"/>
              <p:cNvSpPr/>
              <p:nvPr/>
            </p:nvSpPr>
            <p:spPr>
              <a:xfrm flipH="1">
                <a:off x="2228107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2" name="Shape 172"/>
              <p:cNvSpPr/>
              <p:nvPr/>
            </p:nvSpPr>
            <p:spPr>
              <a:xfrm flipH="1">
                <a:off x="2228107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3" name="Shape 173"/>
              <p:cNvSpPr/>
              <p:nvPr/>
            </p:nvSpPr>
            <p:spPr>
              <a:xfrm flipH="1">
                <a:off x="2228107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74" name="Shape 174"/>
            <p:cNvGrpSpPr/>
            <p:nvPr/>
          </p:nvGrpSpPr>
          <p:grpSpPr>
            <a:xfrm>
              <a:off x="2599462" y="4518900"/>
              <a:ext cx="231600" cy="624600"/>
              <a:chOff x="2599462" y="4518900"/>
              <a:chExt cx="231600" cy="624600"/>
            </a:xfrm>
          </p:grpSpPr>
          <p:sp>
            <p:nvSpPr>
              <p:cNvPr id="175" name="Shape 175"/>
              <p:cNvSpPr/>
              <p:nvPr/>
            </p:nvSpPr>
            <p:spPr>
              <a:xfrm flipH="1">
                <a:off x="2599462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6" name="Shape 176"/>
              <p:cNvSpPr/>
              <p:nvPr/>
            </p:nvSpPr>
            <p:spPr>
              <a:xfrm flipH="1">
                <a:off x="2599462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7" name="Shape 177"/>
              <p:cNvSpPr/>
              <p:nvPr/>
            </p:nvSpPr>
            <p:spPr>
              <a:xfrm flipH="1">
                <a:off x="2599462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78" name="Shape 178"/>
            <p:cNvGrpSpPr/>
            <p:nvPr/>
          </p:nvGrpSpPr>
          <p:grpSpPr>
            <a:xfrm>
              <a:off x="3342171" y="4099200"/>
              <a:ext cx="231600" cy="1044300"/>
              <a:chOff x="3342171" y="4099200"/>
              <a:chExt cx="231600" cy="1044300"/>
            </a:xfrm>
          </p:grpSpPr>
          <p:sp>
            <p:nvSpPr>
              <p:cNvPr id="179" name="Shape 179"/>
              <p:cNvSpPr/>
              <p:nvPr/>
            </p:nvSpPr>
            <p:spPr>
              <a:xfrm flipH="1">
                <a:off x="3342171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0" name="Shape 180"/>
              <p:cNvSpPr/>
              <p:nvPr/>
            </p:nvSpPr>
            <p:spPr>
              <a:xfrm flipH="1">
                <a:off x="3342171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1" name="Shape 181"/>
              <p:cNvSpPr/>
              <p:nvPr/>
            </p:nvSpPr>
            <p:spPr>
              <a:xfrm flipH="1">
                <a:off x="3342171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2" name="Shape 182"/>
              <p:cNvSpPr/>
              <p:nvPr/>
            </p:nvSpPr>
            <p:spPr>
              <a:xfrm flipH="1">
                <a:off x="3342171" y="4099200"/>
                <a:ext cx="231600" cy="104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3" name="Shape 183"/>
              <p:cNvSpPr/>
              <p:nvPr/>
            </p:nvSpPr>
            <p:spPr>
              <a:xfrm flipH="1">
                <a:off x="3342171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84" name="Shape 184"/>
            <p:cNvGrpSpPr/>
            <p:nvPr/>
          </p:nvGrpSpPr>
          <p:grpSpPr>
            <a:xfrm>
              <a:off x="3713525" y="4309200"/>
              <a:ext cx="231600" cy="834300"/>
              <a:chOff x="3713525" y="4309200"/>
              <a:chExt cx="231600" cy="834300"/>
            </a:xfrm>
          </p:grpSpPr>
          <p:sp>
            <p:nvSpPr>
              <p:cNvPr id="185" name="Shape 185"/>
              <p:cNvSpPr/>
              <p:nvPr/>
            </p:nvSpPr>
            <p:spPr>
              <a:xfrm flipH="1">
                <a:off x="3713525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6" name="Shape 186"/>
              <p:cNvSpPr/>
              <p:nvPr/>
            </p:nvSpPr>
            <p:spPr>
              <a:xfrm flipH="1">
                <a:off x="3713525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7" name="Shape 187"/>
              <p:cNvSpPr/>
              <p:nvPr/>
            </p:nvSpPr>
            <p:spPr>
              <a:xfrm flipH="1">
                <a:off x="3713525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8" name="Shape 188"/>
              <p:cNvSpPr/>
              <p:nvPr/>
            </p:nvSpPr>
            <p:spPr>
              <a:xfrm flipH="1">
                <a:off x="3713525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89" name="Shape 189"/>
            <p:cNvGrpSpPr/>
            <p:nvPr/>
          </p:nvGrpSpPr>
          <p:grpSpPr>
            <a:xfrm>
              <a:off x="1485398" y="4309200"/>
              <a:ext cx="231600" cy="834300"/>
              <a:chOff x="1485398" y="4309200"/>
              <a:chExt cx="231600" cy="834300"/>
            </a:xfrm>
          </p:grpSpPr>
          <p:sp>
            <p:nvSpPr>
              <p:cNvPr id="190" name="Shape 190"/>
              <p:cNvSpPr/>
              <p:nvPr/>
            </p:nvSpPr>
            <p:spPr>
              <a:xfrm flipH="1">
                <a:off x="1485398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1" name="Shape 191"/>
              <p:cNvSpPr/>
              <p:nvPr/>
            </p:nvSpPr>
            <p:spPr>
              <a:xfrm flipH="1">
                <a:off x="1485398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2" name="Shape 192"/>
              <p:cNvSpPr/>
              <p:nvPr/>
            </p:nvSpPr>
            <p:spPr>
              <a:xfrm flipH="1">
                <a:off x="1485398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3" name="Shape 193"/>
              <p:cNvSpPr/>
              <p:nvPr/>
            </p:nvSpPr>
            <p:spPr>
              <a:xfrm flipH="1">
                <a:off x="1485398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94" name="Shape 194"/>
            <p:cNvGrpSpPr/>
            <p:nvPr/>
          </p:nvGrpSpPr>
          <p:grpSpPr>
            <a:xfrm>
              <a:off x="4084879" y="4518900"/>
              <a:ext cx="231600" cy="624600"/>
              <a:chOff x="4084879" y="4518900"/>
              <a:chExt cx="231600" cy="624600"/>
            </a:xfrm>
          </p:grpSpPr>
          <p:sp>
            <p:nvSpPr>
              <p:cNvPr id="195" name="Shape 195"/>
              <p:cNvSpPr/>
              <p:nvPr/>
            </p:nvSpPr>
            <p:spPr>
              <a:xfrm flipH="1">
                <a:off x="4084879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6" name="Shape 196"/>
              <p:cNvSpPr/>
              <p:nvPr/>
            </p:nvSpPr>
            <p:spPr>
              <a:xfrm flipH="1">
                <a:off x="4084879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7" name="Shape 197"/>
              <p:cNvSpPr/>
              <p:nvPr/>
            </p:nvSpPr>
            <p:spPr>
              <a:xfrm flipH="1">
                <a:off x="4084879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98" name="Shape 198"/>
            <p:cNvGrpSpPr/>
            <p:nvPr/>
          </p:nvGrpSpPr>
          <p:grpSpPr>
            <a:xfrm>
              <a:off x="2970816" y="4309200"/>
              <a:ext cx="231600" cy="834300"/>
              <a:chOff x="2970816" y="4309200"/>
              <a:chExt cx="231600" cy="834300"/>
            </a:xfrm>
          </p:grpSpPr>
          <p:sp>
            <p:nvSpPr>
              <p:cNvPr id="199" name="Shape 199"/>
              <p:cNvSpPr/>
              <p:nvPr/>
            </p:nvSpPr>
            <p:spPr>
              <a:xfrm flipH="1">
                <a:off x="2970816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0" name="Shape 200"/>
              <p:cNvSpPr/>
              <p:nvPr/>
            </p:nvSpPr>
            <p:spPr>
              <a:xfrm flipH="1">
                <a:off x="2970816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1" name="Shape 201"/>
              <p:cNvSpPr/>
              <p:nvPr/>
            </p:nvSpPr>
            <p:spPr>
              <a:xfrm flipH="1">
                <a:off x="2970816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2" name="Shape 202"/>
              <p:cNvSpPr/>
              <p:nvPr/>
            </p:nvSpPr>
            <p:spPr>
              <a:xfrm flipH="1">
                <a:off x="2970816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03" name="Shape 203"/>
            <p:cNvGrpSpPr/>
            <p:nvPr/>
          </p:nvGrpSpPr>
          <p:grpSpPr>
            <a:xfrm>
              <a:off x="4456234" y="4309200"/>
              <a:ext cx="231600" cy="834300"/>
              <a:chOff x="4456234" y="4309200"/>
              <a:chExt cx="231600" cy="834300"/>
            </a:xfrm>
          </p:grpSpPr>
          <p:sp>
            <p:nvSpPr>
              <p:cNvPr id="204" name="Shape 204"/>
              <p:cNvSpPr/>
              <p:nvPr/>
            </p:nvSpPr>
            <p:spPr>
              <a:xfrm flipH="1">
                <a:off x="4456234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5" name="Shape 205"/>
              <p:cNvSpPr/>
              <p:nvPr/>
            </p:nvSpPr>
            <p:spPr>
              <a:xfrm flipH="1">
                <a:off x="4456234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6" name="Shape 206"/>
              <p:cNvSpPr/>
              <p:nvPr/>
            </p:nvSpPr>
            <p:spPr>
              <a:xfrm flipH="1">
                <a:off x="4456234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7" name="Shape 207"/>
              <p:cNvSpPr/>
              <p:nvPr/>
            </p:nvSpPr>
            <p:spPr>
              <a:xfrm flipH="1">
                <a:off x="4456234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08" name="Shape 208"/>
            <p:cNvGrpSpPr/>
            <p:nvPr/>
          </p:nvGrpSpPr>
          <p:grpSpPr>
            <a:xfrm>
              <a:off x="4827588" y="4099200"/>
              <a:ext cx="231600" cy="1044300"/>
              <a:chOff x="4827588" y="4099200"/>
              <a:chExt cx="231600" cy="1044300"/>
            </a:xfrm>
          </p:grpSpPr>
          <p:sp>
            <p:nvSpPr>
              <p:cNvPr id="209" name="Shape 209"/>
              <p:cNvSpPr/>
              <p:nvPr/>
            </p:nvSpPr>
            <p:spPr>
              <a:xfrm flipH="1">
                <a:off x="4827588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0" name="Shape 210"/>
              <p:cNvSpPr/>
              <p:nvPr/>
            </p:nvSpPr>
            <p:spPr>
              <a:xfrm flipH="1">
                <a:off x="4827588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1" name="Shape 211"/>
              <p:cNvSpPr/>
              <p:nvPr/>
            </p:nvSpPr>
            <p:spPr>
              <a:xfrm flipH="1">
                <a:off x="4827588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2" name="Shape 212"/>
              <p:cNvSpPr/>
              <p:nvPr/>
            </p:nvSpPr>
            <p:spPr>
              <a:xfrm flipH="1">
                <a:off x="4827588" y="4099200"/>
                <a:ext cx="231600" cy="104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3" name="Shape 213"/>
              <p:cNvSpPr/>
              <p:nvPr/>
            </p:nvSpPr>
            <p:spPr>
              <a:xfrm flipH="1">
                <a:off x="4827588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14" name="Shape 214"/>
            <p:cNvGrpSpPr/>
            <p:nvPr/>
          </p:nvGrpSpPr>
          <p:grpSpPr>
            <a:xfrm>
              <a:off x="5198943" y="4309200"/>
              <a:ext cx="231600" cy="834300"/>
              <a:chOff x="5198943" y="4309200"/>
              <a:chExt cx="231600" cy="834300"/>
            </a:xfrm>
          </p:grpSpPr>
          <p:sp>
            <p:nvSpPr>
              <p:cNvPr id="215" name="Shape 215"/>
              <p:cNvSpPr/>
              <p:nvPr/>
            </p:nvSpPr>
            <p:spPr>
              <a:xfrm flipH="1">
                <a:off x="5198943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6" name="Shape 216"/>
              <p:cNvSpPr/>
              <p:nvPr/>
            </p:nvSpPr>
            <p:spPr>
              <a:xfrm flipH="1">
                <a:off x="5198943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7" name="Shape 217"/>
              <p:cNvSpPr/>
              <p:nvPr/>
            </p:nvSpPr>
            <p:spPr>
              <a:xfrm flipH="1">
                <a:off x="5198943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8" name="Shape 218"/>
              <p:cNvSpPr/>
              <p:nvPr/>
            </p:nvSpPr>
            <p:spPr>
              <a:xfrm flipH="1">
                <a:off x="5198943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19" name="Shape 219"/>
            <p:cNvGrpSpPr/>
            <p:nvPr/>
          </p:nvGrpSpPr>
          <p:grpSpPr>
            <a:xfrm>
              <a:off x="5570297" y="4518900"/>
              <a:ext cx="231600" cy="624600"/>
              <a:chOff x="5570297" y="4518900"/>
              <a:chExt cx="231600" cy="624600"/>
            </a:xfrm>
          </p:grpSpPr>
          <p:sp>
            <p:nvSpPr>
              <p:cNvPr id="220" name="Shape 220"/>
              <p:cNvSpPr/>
              <p:nvPr/>
            </p:nvSpPr>
            <p:spPr>
              <a:xfrm flipH="1">
                <a:off x="5570297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1" name="Shape 221"/>
              <p:cNvSpPr/>
              <p:nvPr/>
            </p:nvSpPr>
            <p:spPr>
              <a:xfrm flipH="1">
                <a:off x="5570297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2" name="Shape 222"/>
              <p:cNvSpPr/>
              <p:nvPr/>
            </p:nvSpPr>
            <p:spPr>
              <a:xfrm flipH="1">
                <a:off x="5570297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23" name="Shape 223"/>
            <p:cNvGrpSpPr/>
            <p:nvPr/>
          </p:nvGrpSpPr>
          <p:grpSpPr>
            <a:xfrm>
              <a:off x="5941652" y="4309200"/>
              <a:ext cx="231600" cy="834300"/>
              <a:chOff x="5941652" y="4309200"/>
              <a:chExt cx="231600" cy="834300"/>
            </a:xfrm>
          </p:grpSpPr>
          <p:sp>
            <p:nvSpPr>
              <p:cNvPr id="224" name="Shape 224"/>
              <p:cNvSpPr/>
              <p:nvPr/>
            </p:nvSpPr>
            <p:spPr>
              <a:xfrm flipH="1">
                <a:off x="5941652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5" name="Shape 225"/>
              <p:cNvSpPr/>
              <p:nvPr/>
            </p:nvSpPr>
            <p:spPr>
              <a:xfrm flipH="1">
                <a:off x="5941652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6" name="Shape 226"/>
              <p:cNvSpPr/>
              <p:nvPr/>
            </p:nvSpPr>
            <p:spPr>
              <a:xfrm flipH="1">
                <a:off x="5941652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7" name="Shape 227"/>
              <p:cNvSpPr/>
              <p:nvPr/>
            </p:nvSpPr>
            <p:spPr>
              <a:xfrm flipH="1">
                <a:off x="5941652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28" name="Shape 228"/>
            <p:cNvGrpSpPr/>
            <p:nvPr/>
          </p:nvGrpSpPr>
          <p:grpSpPr>
            <a:xfrm>
              <a:off x="6313006" y="4099200"/>
              <a:ext cx="231600" cy="1044300"/>
              <a:chOff x="6313006" y="4099200"/>
              <a:chExt cx="231600" cy="1044300"/>
            </a:xfrm>
          </p:grpSpPr>
          <p:sp>
            <p:nvSpPr>
              <p:cNvPr id="229" name="Shape 229"/>
              <p:cNvSpPr/>
              <p:nvPr/>
            </p:nvSpPr>
            <p:spPr>
              <a:xfrm flipH="1">
                <a:off x="6313006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0" name="Shape 230"/>
              <p:cNvSpPr/>
              <p:nvPr/>
            </p:nvSpPr>
            <p:spPr>
              <a:xfrm flipH="1">
                <a:off x="6313006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1" name="Shape 231"/>
              <p:cNvSpPr/>
              <p:nvPr/>
            </p:nvSpPr>
            <p:spPr>
              <a:xfrm flipH="1">
                <a:off x="6313006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2" name="Shape 232"/>
              <p:cNvSpPr/>
              <p:nvPr/>
            </p:nvSpPr>
            <p:spPr>
              <a:xfrm flipH="1">
                <a:off x="6313006" y="4099200"/>
                <a:ext cx="231600" cy="104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3" name="Shape 233"/>
              <p:cNvSpPr/>
              <p:nvPr/>
            </p:nvSpPr>
            <p:spPr>
              <a:xfrm flipH="1">
                <a:off x="6313006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34" name="Shape 234"/>
            <p:cNvGrpSpPr/>
            <p:nvPr/>
          </p:nvGrpSpPr>
          <p:grpSpPr>
            <a:xfrm>
              <a:off x="6684361" y="4309200"/>
              <a:ext cx="231600" cy="834300"/>
              <a:chOff x="6684361" y="4309200"/>
              <a:chExt cx="231600" cy="834300"/>
            </a:xfrm>
          </p:grpSpPr>
          <p:sp>
            <p:nvSpPr>
              <p:cNvPr id="235" name="Shape 235"/>
              <p:cNvSpPr/>
              <p:nvPr/>
            </p:nvSpPr>
            <p:spPr>
              <a:xfrm flipH="1">
                <a:off x="6684361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6" name="Shape 236"/>
              <p:cNvSpPr/>
              <p:nvPr/>
            </p:nvSpPr>
            <p:spPr>
              <a:xfrm flipH="1">
                <a:off x="6684361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7" name="Shape 237"/>
              <p:cNvSpPr/>
              <p:nvPr/>
            </p:nvSpPr>
            <p:spPr>
              <a:xfrm flipH="1">
                <a:off x="6684361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8" name="Shape 238"/>
              <p:cNvSpPr/>
              <p:nvPr/>
            </p:nvSpPr>
            <p:spPr>
              <a:xfrm flipH="1">
                <a:off x="6684361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39" name="Shape 239"/>
            <p:cNvGrpSpPr/>
            <p:nvPr/>
          </p:nvGrpSpPr>
          <p:grpSpPr>
            <a:xfrm>
              <a:off x="7055715" y="4518900"/>
              <a:ext cx="231600" cy="624600"/>
              <a:chOff x="7055715" y="4518900"/>
              <a:chExt cx="231600" cy="624600"/>
            </a:xfrm>
          </p:grpSpPr>
          <p:sp>
            <p:nvSpPr>
              <p:cNvPr id="240" name="Shape 240"/>
              <p:cNvSpPr/>
              <p:nvPr/>
            </p:nvSpPr>
            <p:spPr>
              <a:xfrm flipH="1">
                <a:off x="7055715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1" name="Shape 241"/>
              <p:cNvSpPr/>
              <p:nvPr/>
            </p:nvSpPr>
            <p:spPr>
              <a:xfrm flipH="1">
                <a:off x="7055715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2" name="Shape 242"/>
              <p:cNvSpPr/>
              <p:nvPr/>
            </p:nvSpPr>
            <p:spPr>
              <a:xfrm flipH="1">
                <a:off x="7055715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43" name="Shape 243"/>
            <p:cNvGrpSpPr/>
            <p:nvPr/>
          </p:nvGrpSpPr>
          <p:grpSpPr>
            <a:xfrm>
              <a:off x="7798424" y="4099200"/>
              <a:ext cx="231600" cy="1044300"/>
              <a:chOff x="7798424" y="4099200"/>
              <a:chExt cx="231600" cy="1044300"/>
            </a:xfrm>
          </p:grpSpPr>
          <p:sp>
            <p:nvSpPr>
              <p:cNvPr id="244" name="Shape 244"/>
              <p:cNvSpPr/>
              <p:nvPr/>
            </p:nvSpPr>
            <p:spPr>
              <a:xfrm flipH="1">
                <a:off x="7798424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5" name="Shape 245"/>
              <p:cNvSpPr/>
              <p:nvPr/>
            </p:nvSpPr>
            <p:spPr>
              <a:xfrm flipH="1">
                <a:off x="7798424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6" name="Shape 246"/>
              <p:cNvSpPr/>
              <p:nvPr/>
            </p:nvSpPr>
            <p:spPr>
              <a:xfrm flipH="1">
                <a:off x="7798424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7" name="Shape 247"/>
              <p:cNvSpPr/>
              <p:nvPr/>
            </p:nvSpPr>
            <p:spPr>
              <a:xfrm flipH="1">
                <a:off x="7798424" y="4099200"/>
                <a:ext cx="231600" cy="104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8" name="Shape 248"/>
              <p:cNvSpPr/>
              <p:nvPr/>
            </p:nvSpPr>
            <p:spPr>
              <a:xfrm flipH="1">
                <a:off x="7798424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49" name="Shape 249"/>
            <p:cNvGrpSpPr/>
            <p:nvPr/>
          </p:nvGrpSpPr>
          <p:grpSpPr>
            <a:xfrm>
              <a:off x="8169779" y="4309200"/>
              <a:ext cx="231600" cy="834300"/>
              <a:chOff x="8169779" y="4309200"/>
              <a:chExt cx="231600" cy="834300"/>
            </a:xfrm>
          </p:grpSpPr>
          <p:sp>
            <p:nvSpPr>
              <p:cNvPr id="250" name="Shape 250"/>
              <p:cNvSpPr/>
              <p:nvPr/>
            </p:nvSpPr>
            <p:spPr>
              <a:xfrm flipH="1">
                <a:off x="8169779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1" name="Shape 251"/>
              <p:cNvSpPr/>
              <p:nvPr/>
            </p:nvSpPr>
            <p:spPr>
              <a:xfrm flipH="1">
                <a:off x="8169779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2" name="Shape 252"/>
              <p:cNvSpPr/>
              <p:nvPr/>
            </p:nvSpPr>
            <p:spPr>
              <a:xfrm flipH="1">
                <a:off x="8169779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3" name="Shape 253"/>
              <p:cNvSpPr/>
              <p:nvPr/>
            </p:nvSpPr>
            <p:spPr>
              <a:xfrm flipH="1">
                <a:off x="8169779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54" name="Shape 254"/>
            <p:cNvGrpSpPr/>
            <p:nvPr/>
          </p:nvGrpSpPr>
          <p:grpSpPr>
            <a:xfrm>
              <a:off x="7427070" y="4309200"/>
              <a:ext cx="231600" cy="834300"/>
              <a:chOff x="7427070" y="4309200"/>
              <a:chExt cx="231600" cy="834300"/>
            </a:xfrm>
          </p:grpSpPr>
          <p:sp>
            <p:nvSpPr>
              <p:cNvPr id="255" name="Shape 255"/>
              <p:cNvSpPr/>
              <p:nvPr/>
            </p:nvSpPr>
            <p:spPr>
              <a:xfrm flipH="1">
                <a:off x="7427070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6" name="Shape 256"/>
              <p:cNvSpPr/>
              <p:nvPr/>
            </p:nvSpPr>
            <p:spPr>
              <a:xfrm flipH="1">
                <a:off x="7427070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7" name="Shape 257"/>
              <p:cNvSpPr/>
              <p:nvPr/>
            </p:nvSpPr>
            <p:spPr>
              <a:xfrm flipH="1">
                <a:off x="7427070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8" name="Shape 258"/>
              <p:cNvSpPr/>
              <p:nvPr/>
            </p:nvSpPr>
            <p:spPr>
              <a:xfrm flipH="1">
                <a:off x="7427070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59" name="Shape 259"/>
            <p:cNvGrpSpPr/>
            <p:nvPr/>
          </p:nvGrpSpPr>
          <p:grpSpPr>
            <a:xfrm>
              <a:off x="8541133" y="4518900"/>
              <a:ext cx="231600" cy="624600"/>
              <a:chOff x="8541133" y="4518900"/>
              <a:chExt cx="231600" cy="624600"/>
            </a:xfrm>
          </p:grpSpPr>
          <p:sp>
            <p:nvSpPr>
              <p:cNvPr id="260" name="Shape 260"/>
              <p:cNvSpPr/>
              <p:nvPr/>
            </p:nvSpPr>
            <p:spPr>
              <a:xfrm flipH="1">
                <a:off x="8541133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1" name="Shape 261"/>
              <p:cNvSpPr/>
              <p:nvPr/>
            </p:nvSpPr>
            <p:spPr>
              <a:xfrm flipH="1">
                <a:off x="8541133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2" name="Shape 262"/>
              <p:cNvSpPr/>
              <p:nvPr/>
            </p:nvSpPr>
            <p:spPr>
              <a:xfrm flipH="1">
                <a:off x="8541133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63" name="Shape 263"/>
            <p:cNvGrpSpPr/>
            <p:nvPr/>
          </p:nvGrpSpPr>
          <p:grpSpPr>
            <a:xfrm>
              <a:off x="8912488" y="4309200"/>
              <a:ext cx="231600" cy="834300"/>
              <a:chOff x="8912488" y="4309200"/>
              <a:chExt cx="231600" cy="834300"/>
            </a:xfrm>
          </p:grpSpPr>
          <p:sp>
            <p:nvSpPr>
              <p:cNvPr id="264" name="Shape 264"/>
              <p:cNvSpPr/>
              <p:nvPr/>
            </p:nvSpPr>
            <p:spPr>
              <a:xfrm flipH="1">
                <a:off x="8912488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5" name="Shape 265"/>
              <p:cNvSpPr/>
              <p:nvPr/>
            </p:nvSpPr>
            <p:spPr>
              <a:xfrm flipH="1">
                <a:off x="8912488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6" name="Shape 266"/>
              <p:cNvSpPr/>
              <p:nvPr/>
            </p:nvSpPr>
            <p:spPr>
              <a:xfrm flipH="1">
                <a:off x="8912488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7" name="Shape 267"/>
              <p:cNvSpPr/>
              <p:nvPr/>
            </p:nvSpPr>
            <p:spPr>
              <a:xfrm flipH="1">
                <a:off x="8912488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268" name="Shape 268"/>
          <p:cNvSpPr txBox="1">
            <a:spLocks noGrp="1"/>
          </p:cNvSpPr>
          <p:nvPr>
            <p:ph type="title" hasCustomPrompt="1"/>
          </p:nvPr>
        </p:nvSpPr>
        <p:spPr>
          <a:xfrm>
            <a:off x="1388625" y="772725"/>
            <a:ext cx="6366900" cy="18633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269" name="Shape 269"/>
          <p:cNvSpPr txBox="1">
            <a:spLocks noGrp="1"/>
          </p:cNvSpPr>
          <p:nvPr>
            <p:ph type="body" idx="1"/>
          </p:nvPr>
        </p:nvSpPr>
        <p:spPr>
          <a:xfrm>
            <a:off x="1388625" y="2712300"/>
            <a:ext cx="6366900" cy="11112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115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Char char="●"/>
              <a:defRPr>
                <a:solidFill>
                  <a:schemeClr val="lt1"/>
                </a:solidFill>
              </a:defRPr>
            </a:lvl1pPr>
            <a:lvl2pPr marL="914400" lvl="1" indent="-29845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2pPr>
            <a:lvl3pPr marL="1371600" lvl="2" indent="-29845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3pPr>
            <a:lvl4pPr marL="1828800" lvl="3" indent="-29845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4pPr>
            <a:lvl5pPr marL="2286000" lvl="4" indent="-29845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5pPr>
            <a:lvl6pPr marL="2743200" lvl="5" indent="-29845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6pPr>
            <a:lvl7pPr marL="3200400" lvl="6" indent="-29845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7pPr>
            <a:lvl8pPr marL="3657600" lvl="7" indent="-29845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8pPr>
            <a:lvl9pPr marL="4114800" lvl="8" indent="-298450" algn="ctr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70" name="Shape 270"/>
          <p:cNvSpPr txBox="1">
            <a:spLocks noGrp="1"/>
          </p:cNvSpPr>
          <p:nvPr>
            <p:ph type="sldNum" idx="12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Shape 272"/>
          <p:cNvSpPr txBox="1">
            <a:spLocks noGrp="1"/>
          </p:cNvSpPr>
          <p:nvPr>
            <p:ph type="sldNum" idx="12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dk1"/>
        </a:solidFill>
        <a:effectLst/>
      </p:bgPr>
    </p:bg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" name="Shape 50"/>
          <p:cNvGrpSpPr/>
          <p:nvPr/>
        </p:nvGrpSpPr>
        <p:grpSpPr>
          <a:xfrm>
            <a:off x="146769" y="3406"/>
            <a:ext cx="1233215" cy="1384535"/>
            <a:chOff x="146769" y="3406"/>
            <a:chExt cx="1233215" cy="1384535"/>
          </a:xfrm>
        </p:grpSpPr>
        <p:grpSp>
          <p:nvGrpSpPr>
            <p:cNvPr id="51" name="Shape 51"/>
            <p:cNvGrpSpPr/>
            <p:nvPr/>
          </p:nvGrpSpPr>
          <p:grpSpPr>
            <a:xfrm>
              <a:off x="1063183" y="3406"/>
              <a:ext cx="316800" cy="688513"/>
              <a:chOff x="1063183" y="3406"/>
              <a:chExt cx="316800" cy="688513"/>
            </a:xfrm>
          </p:grpSpPr>
          <p:sp>
            <p:nvSpPr>
              <p:cNvPr id="52" name="Shape 52"/>
              <p:cNvSpPr/>
              <p:nvPr/>
            </p:nvSpPr>
            <p:spPr>
              <a:xfrm rot="10800000">
                <a:off x="1063183" y="3419"/>
                <a:ext cx="316800" cy="688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" name="Shape 53"/>
              <p:cNvSpPr/>
              <p:nvPr/>
            </p:nvSpPr>
            <p:spPr>
              <a:xfrm rot="10800000">
                <a:off x="1063183" y="3406"/>
                <a:ext cx="316800" cy="340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54" name="Shape 54"/>
            <p:cNvGrpSpPr/>
            <p:nvPr/>
          </p:nvGrpSpPr>
          <p:grpSpPr>
            <a:xfrm>
              <a:off x="604976" y="3406"/>
              <a:ext cx="316800" cy="1036524"/>
              <a:chOff x="604976" y="3406"/>
              <a:chExt cx="316800" cy="1036524"/>
            </a:xfrm>
          </p:grpSpPr>
          <p:sp>
            <p:nvSpPr>
              <p:cNvPr id="55" name="Shape 55"/>
              <p:cNvSpPr/>
              <p:nvPr/>
            </p:nvSpPr>
            <p:spPr>
              <a:xfrm rot="10800000">
                <a:off x="604976" y="3419"/>
                <a:ext cx="316800" cy="688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6" name="Shape 56"/>
              <p:cNvSpPr/>
              <p:nvPr/>
            </p:nvSpPr>
            <p:spPr>
              <a:xfrm rot="10800000">
                <a:off x="604976" y="3430"/>
                <a:ext cx="316800" cy="1036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7" name="Shape 57"/>
              <p:cNvSpPr/>
              <p:nvPr/>
            </p:nvSpPr>
            <p:spPr>
              <a:xfrm rot="10800000">
                <a:off x="604976" y="3406"/>
                <a:ext cx="316800" cy="340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58" name="Shape 58"/>
            <p:cNvGrpSpPr/>
            <p:nvPr/>
          </p:nvGrpSpPr>
          <p:grpSpPr>
            <a:xfrm>
              <a:off x="146769" y="3406"/>
              <a:ext cx="316800" cy="1384535"/>
              <a:chOff x="146769" y="3406"/>
              <a:chExt cx="316800" cy="1384535"/>
            </a:xfrm>
          </p:grpSpPr>
          <p:sp>
            <p:nvSpPr>
              <p:cNvPr id="59" name="Shape 59"/>
              <p:cNvSpPr/>
              <p:nvPr/>
            </p:nvSpPr>
            <p:spPr>
              <a:xfrm rot="10800000">
                <a:off x="146769" y="3419"/>
                <a:ext cx="316800" cy="688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" name="Shape 60"/>
              <p:cNvSpPr/>
              <p:nvPr/>
            </p:nvSpPr>
            <p:spPr>
              <a:xfrm rot="10800000">
                <a:off x="146769" y="3441"/>
                <a:ext cx="316800" cy="1384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" name="Shape 61"/>
              <p:cNvSpPr/>
              <p:nvPr/>
            </p:nvSpPr>
            <p:spPr>
              <a:xfrm rot="10800000">
                <a:off x="146769" y="3430"/>
                <a:ext cx="316800" cy="1036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" name="Shape 62"/>
              <p:cNvSpPr/>
              <p:nvPr/>
            </p:nvSpPr>
            <p:spPr>
              <a:xfrm rot="10800000">
                <a:off x="146769" y="3406"/>
                <a:ext cx="316800" cy="340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63" name="Shape 63"/>
          <p:cNvGrpSpPr/>
          <p:nvPr/>
        </p:nvGrpSpPr>
        <p:grpSpPr>
          <a:xfrm>
            <a:off x="6775084" y="2904008"/>
            <a:ext cx="2186148" cy="2239500"/>
            <a:chOff x="6775084" y="2904008"/>
            <a:chExt cx="2186148" cy="2239500"/>
          </a:xfrm>
        </p:grpSpPr>
        <p:grpSp>
          <p:nvGrpSpPr>
            <p:cNvPr id="64" name="Shape 64"/>
            <p:cNvGrpSpPr/>
            <p:nvPr/>
          </p:nvGrpSpPr>
          <p:grpSpPr>
            <a:xfrm>
              <a:off x="6775084" y="4253708"/>
              <a:ext cx="409500" cy="889800"/>
              <a:chOff x="6775084" y="4253708"/>
              <a:chExt cx="409500" cy="889800"/>
            </a:xfrm>
          </p:grpSpPr>
          <p:sp>
            <p:nvSpPr>
              <p:cNvPr id="65" name="Shape 65"/>
              <p:cNvSpPr/>
              <p:nvPr/>
            </p:nvSpPr>
            <p:spPr>
              <a:xfrm>
                <a:off x="6775084" y="4253708"/>
                <a:ext cx="409500" cy="8898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6" name="Shape 66"/>
              <p:cNvSpPr/>
              <p:nvPr/>
            </p:nvSpPr>
            <p:spPr>
              <a:xfrm>
                <a:off x="6775084" y="4703408"/>
                <a:ext cx="409500" cy="4401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67" name="Shape 67"/>
            <p:cNvGrpSpPr/>
            <p:nvPr/>
          </p:nvGrpSpPr>
          <p:grpSpPr>
            <a:xfrm>
              <a:off x="7367299" y="3804008"/>
              <a:ext cx="409500" cy="1339500"/>
              <a:chOff x="7367299" y="3804008"/>
              <a:chExt cx="409500" cy="1339500"/>
            </a:xfrm>
          </p:grpSpPr>
          <p:sp>
            <p:nvSpPr>
              <p:cNvPr id="68" name="Shape 68"/>
              <p:cNvSpPr/>
              <p:nvPr/>
            </p:nvSpPr>
            <p:spPr>
              <a:xfrm>
                <a:off x="7367299" y="4253708"/>
                <a:ext cx="409500" cy="8898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9" name="Shape 69"/>
              <p:cNvSpPr/>
              <p:nvPr/>
            </p:nvSpPr>
            <p:spPr>
              <a:xfrm>
                <a:off x="7367299" y="3804008"/>
                <a:ext cx="409500" cy="1339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0" name="Shape 70"/>
              <p:cNvSpPr/>
              <p:nvPr/>
            </p:nvSpPr>
            <p:spPr>
              <a:xfrm>
                <a:off x="7367299" y="4703408"/>
                <a:ext cx="409500" cy="4401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71" name="Shape 71"/>
            <p:cNvGrpSpPr/>
            <p:nvPr/>
          </p:nvGrpSpPr>
          <p:grpSpPr>
            <a:xfrm>
              <a:off x="7959516" y="3354008"/>
              <a:ext cx="409500" cy="1789500"/>
              <a:chOff x="7959516" y="3354008"/>
              <a:chExt cx="409500" cy="1789500"/>
            </a:xfrm>
          </p:grpSpPr>
          <p:sp>
            <p:nvSpPr>
              <p:cNvPr id="72" name="Shape 72"/>
              <p:cNvSpPr/>
              <p:nvPr/>
            </p:nvSpPr>
            <p:spPr>
              <a:xfrm>
                <a:off x="7959516" y="4253708"/>
                <a:ext cx="409500" cy="8898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3" name="Shape 73"/>
              <p:cNvSpPr/>
              <p:nvPr/>
            </p:nvSpPr>
            <p:spPr>
              <a:xfrm>
                <a:off x="7959516" y="3354008"/>
                <a:ext cx="409500" cy="1789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4" name="Shape 74"/>
              <p:cNvSpPr/>
              <p:nvPr/>
            </p:nvSpPr>
            <p:spPr>
              <a:xfrm>
                <a:off x="7959516" y="3804008"/>
                <a:ext cx="409500" cy="1339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5" name="Shape 75"/>
              <p:cNvSpPr/>
              <p:nvPr/>
            </p:nvSpPr>
            <p:spPr>
              <a:xfrm>
                <a:off x="7959516" y="4703408"/>
                <a:ext cx="409500" cy="4401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76" name="Shape 76"/>
            <p:cNvGrpSpPr/>
            <p:nvPr/>
          </p:nvGrpSpPr>
          <p:grpSpPr>
            <a:xfrm>
              <a:off x="8551731" y="2904008"/>
              <a:ext cx="409500" cy="2239500"/>
              <a:chOff x="8551731" y="2904008"/>
              <a:chExt cx="409500" cy="2239500"/>
            </a:xfrm>
          </p:grpSpPr>
          <p:sp>
            <p:nvSpPr>
              <p:cNvPr id="77" name="Shape 77"/>
              <p:cNvSpPr/>
              <p:nvPr/>
            </p:nvSpPr>
            <p:spPr>
              <a:xfrm>
                <a:off x="8551731" y="4253708"/>
                <a:ext cx="409500" cy="8898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8" name="Shape 78"/>
              <p:cNvSpPr/>
              <p:nvPr/>
            </p:nvSpPr>
            <p:spPr>
              <a:xfrm>
                <a:off x="8551731" y="3354008"/>
                <a:ext cx="409500" cy="1789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9" name="Shape 79"/>
              <p:cNvSpPr/>
              <p:nvPr/>
            </p:nvSpPr>
            <p:spPr>
              <a:xfrm>
                <a:off x="8551731" y="3804008"/>
                <a:ext cx="409500" cy="1339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0" name="Shape 80"/>
              <p:cNvSpPr/>
              <p:nvPr/>
            </p:nvSpPr>
            <p:spPr>
              <a:xfrm>
                <a:off x="8551731" y="2904008"/>
                <a:ext cx="409500" cy="2239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1" name="Shape 81"/>
              <p:cNvSpPr/>
              <p:nvPr/>
            </p:nvSpPr>
            <p:spPr>
              <a:xfrm>
                <a:off x="8551731" y="4703408"/>
                <a:ext cx="409500" cy="4401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82" name="Shape 82"/>
          <p:cNvSpPr txBox="1">
            <a:spLocks noGrp="1"/>
          </p:cNvSpPr>
          <p:nvPr>
            <p:ph type="title"/>
          </p:nvPr>
        </p:nvSpPr>
        <p:spPr>
          <a:xfrm>
            <a:off x="824000" y="1613825"/>
            <a:ext cx="5857800" cy="18729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83" name="Shape 83"/>
          <p:cNvSpPr txBox="1">
            <a:spLocks noGrp="1"/>
          </p:cNvSpPr>
          <p:nvPr>
            <p:ph type="sldNum" idx="12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5" name="Shape 85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86" name="Shape 86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" name="Shape 87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8" name="Shape 88"/>
          <p:cNvSpPr txBox="1">
            <a:spLocks noGrp="1"/>
          </p:cNvSpPr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89" name="Shape 89"/>
          <p:cNvSpPr txBox="1">
            <a:spLocks noGrp="1"/>
          </p:cNvSpPr>
          <p:nvPr>
            <p:ph type="body" idx="1"/>
          </p:nvPr>
        </p:nvSpPr>
        <p:spPr>
          <a:xfrm>
            <a:off x="1303800" y="1990050"/>
            <a:ext cx="7030500" cy="25416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90" name="Shape 90"/>
          <p:cNvSpPr txBox="1">
            <a:spLocks noGrp="1"/>
          </p:cNvSpPr>
          <p:nvPr>
            <p:ph type="sldNum" idx="12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" name="Shape 92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93" name="Shape 93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" name="Shape 94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5" name="Shape 95"/>
          <p:cNvSpPr txBox="1">
            <a:spLocks noGrp="1"/>
          </p:cNvSpPr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96" name="Shape 96"/>
          <p:cNvSpPr txBox="1">
            <a:spLocks noGrp="1"/>
          </p:cNvSpPr>
          <p:nvPr>
            <p:ph type="body" idx="1"/>
          </p:nvPr>
        </p:nvSpPr>
        <p:spPr>
          <a:xfrm>
            <a:off x="1303800" y="1990050"/>
            <a:ext cx="3430500" cy="25416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97" name="Shape 97"/>
          <p:cNvSpPr txBox="1">
            <a:spLocks noGrp="1"/>
          </p:cNvSpPr>
          <p:nvPr>
            <p:ph type="body" idx="2"/>
          </p:nvPr>
        </p:nvSpPr>
        <p:spPr>
          <a:xfrm>
            <a:off x="4903650" y="1990050"/>
            <a:ext cx="3430500" cy="25416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98" name="Shape 98"/>
          <p:cNvSpPr txBox="1">
            <a:spLocks noGrp="1"/>
          </p:cNvSpPr>
          <p:nvPr>
            <p:ph type="sldNum" idx="12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0" name="Shape 100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101" name="Shape 101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" name="Shape 102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03" name="Shape 103"/>
          <p:cNvSpPr txBox="1">
            <a:spLocks noGrp="1"/>
          </p:cNvSpPr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04" name="Shape 104"/>
          <p:cNvSpPr txBox="1">
            <a:spLocks noGrp="1"/>
          </p:cNvSpPr>
          <p:nvPr>
            <p:ph type="sldNum" idx="12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6" name="Shape 106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107" name="Shape 107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" name="Shape 108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09" name="Shape 109"/>
          <p:cNvSpPr txBox="1">
            <a:spLocks noGrp="1"/>
          </p:cNvSpPr>
          <p:nvPr>
            <p:ph type="title"/>
          </p:nvPr>
        </p:nvSpPr>
        <p:spPr>
          <a:xfrm>
            <a:off x="1303800" y="598575"/>
            <a:ext cx="3312000" cy="15900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10" name="Shape 110"/>
          <p:cNvSpPr txBox="1">
            <a:spLocks noGrp="1"/>
          </p:cNvSpPr>
          <p:nvPr>
            <p:ph type="body" idx="1"/>
          </p:nvPr>
        </p:nvSpPr>
        <p:spPr>
          <a:xfrm>
            <a:off x="1303800" y="2309675"/>
            <a:ext cx="3312000" cy="22218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111" name="Shape 111"/>
          <p:cNvSpPr txBox="1">
            <a:spLocks noGrp="1"/>
          </p:cNvSpPr>
          <p:nvPr>
            <p:ph type="sldNum" idx="12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dk1"/>
        </a:solidFill>
        <a:effectLst/>
      </p:bgPr>
    </p:bg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3" name="Shape 113"/>
          <p:cNvGrpSpPr/>
          <p:nvPr/>
        </p:nvGrpSpPr>
        <p:grpSpPr>
          <a:xfrm>
            <a:off x="6866714" y="1306"/>
            <a:ext cx="2267451" cy="2601690"/>
            <a:chOff x="6790514" y="1306"/>
            <a:chExt cx="2267451" cy="2601690"/>
          </a:xfrm>
        </p:grpSpPr>
        <p:grpSp>
          <p:nvGrpSpPr>
            <p:cNvPr id="114" name="Shape 114"/>
            <p:cNvGrpSpPr/>
            <p:nvPr/>
          </p:nvGrpSpPr>
          <p:grpSpPr>
            <a:xfrm>
              <a:off x="7067465" y="1306"/>
              <a:ext cx="1990500" cy="1990200"/>
              <a:chOff x="7067465" y="1306"/>
              <a:chExt cx="1990500" cy="1990200"/>
            </a:xfrm>
          </p:grpSpPr>
          <p:sp>
            <p:nvSpPr>
              <p:cNvPr id="115" name="Shape 115"/>
              <p:cNvSpPr/>
              <p:nvPr/>
            </p:nvSpPr>
            <p:spPr>
              <a:xfrm rot="-8648551">
                <a:off x="7594313" y="527721"/>
                <a:ext cx="937226" cy="937226"/>
              </a:xfrm>
              <a:prstGeom prst="ellipse">
                <a:avLst/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6" name="Shape 116"/>
              <p:cNvSpPr/>
              <p:nvPr/>
            </p:nvSpPr>
            <p:spPr>
              <a:xfrm rot="-8648551">
                <a:off x="7594313" y="527721"/>
                <a:ext cx="937226" cy="937226"/>
              </a:xfrm>
              <a:prstGeom prst="pie">
                <a:avLst>
                  <a:gd name="adj1" fmla="val 19376841"/>
                  <a:gd name="adj2" fmla="val 12313574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7" name="Shape 117"/>
              <p:cNvSpPr/>
              <p:nvPr/>
            </p:nvSpPr>
            <p:spPr>
              <a:xfrm rot="-8649154">
                <a:off x="7349891" y="283705"/>
                <a:ext cx="1425647" cy="1425404"/>
              </a:xfrm>
              <a:prstGeom prst="ellipse">
                <a:avLst/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18" name="Shape 118"/>
            <p:cNvGrpSpPr/>
            <p:nvPr/>
          </p:nvGrpSpPr>
          <p:grpSpPr>
            <a:xfrm>
              <a:off x="8207126" y="1807996"/>
              <a:ext cx="795000" cy="795000"/>
              <a:chOff x="8207126" y="1807996"/>
              <a:chExt cx="795000" cy="795000"/>
            </a:xfrm>
          </p:grpSpPr>
          <p:sp>
            <p:nvSpPr>
              <p:cNvPr id="119" name="Shape 119"/>
              <p:cNvSpPr/>
              <p:nvPr/>
            </p:nvSpPr>
            <p:spPr>
              <a:xfrm rot="2152054">
                <a:off x="8319942" y="1920813"/>
                <a:ext cx="569367" cy="569367"/>
              </a:xfrm>
              <a:prstGeom prst="ellipse">
                <a:avLst/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0" name="Shape 120"/>
              <p:cNvSpPr/>
              <p:nvPr/>
            </p:nvSpPr>
            <p:spPr>
              <a:xfrm rot="2150259">
                <a:off x="8408218" y="2008610"/>
                <a:ext cx="393004" cy="393004"/>
              </a:xfrm>
              <a:prstGeom prst="ellipse">
                <a:avLst/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1" name="Shape 121"/>
              <p:cNvSpPr/>
              <p:nvPr/>
            </p:nvSpPr>
            <p:spPr>
              <a:xfrm rot="2150259">
                <a:off x="8408218" y="2008610"/>
                <a:ext cx="393004" cy="393004"/>
              </a:xfrm>
              <a:prstGeom prst="pie">
                <a:avLst>
                  <a:gd name="adj1" fmla="val 5699893"/>
                  <a:gd name="adj2" fmla="val 12313574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2" name="Shape 122"/>
            <p:cNvGrpSpPr/>
            <p:nvPr/>
          </p:nvGrpSpPr>
          <p:grpSpPr>
            <a:xfrm>
              <a:off x="6790514" y="118857"/>
              <a:ext cx="548700" cy="548700"/>
              <a:chOff x="6790514" y="118857"/>
              <a:chExt cx="548700" cy="548700"/>
            </a:xfrm>
          </p:grpSpPr>
          <p:sp>
            <p:nvSpPr>
              <p:cNvPr id="123" name="Shape 123"/>
              <p:cNvSpPr/>
              <p:nvPr/>
            </p:nvSpPr>
            <p:spPr>
              <a:xfrm rot="2150259">
                <a:off x="6868362" y="196705"/>
                <a:ext cx="393004" cy="393004"/>
              </a:xfrm>
              <a:prstGeom prst="ellipse">
                <a:avLst/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4" name="Shape 124"/>
              <p:cNvSpPr/>
              <p:nvPr/>
            </p:nvSpPr>
            <p:spPr>
              <a:xfrm rot="2150259">
                <a:off x="6868362" y="196705"/>
                <a:ext cx="393004" cy="393004"/>
              </a:xfrm>
              <a:prstGeom prst="pie">
                <a:avLst>
                  <a:gd name="adj1" fmla="val 5699893"/>
                  <a:gd name="adj2" fmla="val 12313574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125" name="Shape 125"/>
          <p:cNvSpPr txBox="1">
            <a:spLocks noGrp="1"/>
          </p:cNvSpPr>
          <p:nvPr>
            <p:ph type="title"/>
          </p:nvPr>
        </p:nvSpPr>
        <p:spPr>
          <a:xfrm>
            <a:off x="824000" y="763600"/>
            <a:ext cx="5857800" cy="35733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26" name="Shape 126"/>
          <p:cNvSpPr txBox="1">
            <a:spLocks noGrp="1"/>
          </p:cNvSpPr>
          <p:nvPr>
            <p:ph type="sldNum" idx="12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8" name="Shape 128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129" name="Shape 129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" name="Shape 130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31" name="Shape 131"/>
          <p:cNvSpPr txBox="1">
            <a:spLocks noGrp="1"/>
          </p:cNvSpPr>
          <p:nvPr>
            <p:ph type="title"/>
          </p:nvPr>
        </p:nvSpPr>
        <p:spPr>
          <a:xfrm>
            <a:off x="1303800" y="598575"/>
            <a:ext cx="3430500" cy="1990200"/>
          </a:xfrm>
          <a:prstGeom prst="rect">
            <a:avLst/>
          </a:prstGeom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32" name="Shape 132"/>
          <p:cNvSpPr txBox="1">
            <a:spLocks noGrp="1"/>
          </p:cNvSpPr>
          <p:nvPr>
            <p:ph type="subTitle" idx="1"/>
          </p:nvPr>
        </p:nvSpPr>
        <p:spPr>
          <a:xfrm>
            <a:off x="1303800" y="2743203"/>
            <a:ext cx="3430500" cy="726000"/>
          </a:xfrm>
          <a:prstGeom prst="rect">
            <a:avLst/>
          </a:prstGeom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33" name="Shape 133"/>
          <p:cNvSpPr txBox="1">
            <a:spLocks noGrp="1"/>
          </p:cNvSpPr>
          <p:nvPr>
            <p:ph type="body" idx="2"/>
          </p:nvPr>
        </p:nvSpPr>
        <p:spPr>
          <a:xfrm>
            <a:off x="4903700" y="661000"/>
            <a:ext cx="3430500" cy="3870600"/>
          </a:xfrm>
          <a:prstGeom prst="rect">
            <a:avLst/>
          </a:prstGeom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/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134" name="Shape 134"/>
          <p:cNvSpPr txBox="1">
            <a:spLocks noGrp="1"/>
          </p:cNvSpPr>
          <p:nvPr>
            <p:ph type="sldNum" idx="12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6" name="Shape 136"/>
          <p:cNvGrpSpPr/>
          <p:nvPr/>
        </p:nvGrpSpPr>
        <p:grpSpPr>
          <a:xfrm>
            <a:off x="713373" y="3847119"/>
            <a:ext cx="825392" cy="825392"/>
            <a:chOff x="348199" y="179450"/>
            <a:chExt cx="1116300" cy="1116300"/>
          </a:xfrm>
        </p:grpSpPr>
        <p:sp>
          <p:nvSpPr>
            <p:cNvPr id="137" name="Shape 137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" name="Shape 138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39" name="Shape 139"/>
          <p:cNvSpPr txBox="1">
            <a:spLocks noGrp="1"/>
          </p:cNvSpPr>
          <p:nvPr>
            <p:ph type="body" idx="1"/>
          </p:nvPr>
        </p:nvSpPr>
        <p:spPr>
          <a:xfrm>
            <a:off x="1303800" y="4138975"/>
            <a:ext cx="5843100" cy="5349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>
            <a:endParaRPr/>
          </a:p>
        </p:txBody>
      </p:sp>
      <p:sp>
        <p:nvSpPr>
          <p:cNvPr id="140" name="Shape 140"/>
          <p:cNvSpPr txBox="1">
            <a:spLocks noGrp="1"/>
          </p:cNvSpPr>
          <p:nvPr>
            <p:ph type="sldNum" idx="12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momentum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111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Nunito"/>
              <a:buChar char="●"/>
              <a:defRPr sz="13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914400" lvl="1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1371600" lvl="2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1828800" lvl="3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●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2286000" lvl="4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2743200" lvl="5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3200400" lvl="6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●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3657600" lvl="7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4114800" lvl="8" indent="-29845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100"/>
              <a:buFont typeface="Nunito"/>
              <a:buChar char="■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lvl="1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lvl="2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lvl="3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lvl="4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lvl="5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lvl="6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lvl="7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lvl="8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Shape 277"/>
          <p:cNvSpPr txBox="1">
            <a:spLocks noGrp="1"/>
          </p:cNvSpPr>
          <p:nvPr>
            <p:ph type="ctrTitle"/>
          </p:nvPr>
        </p:nvSpPr>
        <p:spPr>
          <a:xfrm>
            <a:off x="824000" y="1613813"/>
            <a:ext cx="4255500" cy="1872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Parallel Lines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Shape 282"/>
          <p:cNvSpPr txBox="1">
            <a:spLocks noGrp="1"/>
          </p:cNvSpPr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Vertical Angles &amp; Linear Pairs</a:t>
            </a:r>
            <a:endParaRPr/>
          </a:p>
        </p:txBody>
      </p:sp>
      <p:cxnSp>
        <p:nvCxnSpPr>
          <p:cNvPr id="283" name="Shape 283"/>
          <p:cNvCxnSpPr/>
          <p:nvPr/>
        </p:nvCxnSpPr>
        <p:spPr>
          <a:xfrm>
            <a:off x="1024425" y="1936750"/>
            <a:ext cx="2518500" cy="1942200"/>
          </a:xfrm>
          <a:prstGeom prst="straightConnector1">
            <a:avLst/>
          </a:prstGeom>
          <a:noFill/>
          <a:ln w="28575" cap="flat" cmpd="sng">
            <a:solidFill>
              <a:schemeClr val="accent1"/>
            </a:solidFill>
            <a:prstDash val="solid"/>
            <a:round/>
            <a:headEnd type="triangle" w="med" len="med"/>
            <a:tailEnd type="triangle" w="med" len="med"/>
          </a:ln>
        </p:spPr>
      </p:cxnSp>
      <p:cxnSp>
        <p:nvCxnSpPr>
          <p:cNvPr id="284" name="Shape 284"/>
          <p:cNvCxnSpPr/>
          <p:nvPr/>
        </p:nvCxnSpPr>
        <p:spPr>
          <a:xfrm rot="10800000" flipH="1">
            <a:off x="928400" y="2000675"/>
            <a:ext cx="2571900" cy="1696800"/>
          </a:xfrm>
          <a:prstGeom prst="straightConnector1">
            <a:avLst/>
          </a:prstGeom>
          <a:noFill/>
          <a:ln w="28575" cap="flat" cmpd="sng">
            <a:solidFill>
              <a:schemeClr val="accent1"/>
            </a:solidFill>
            <a:prstDash val="solid"/>
            <a:round/>
            <a:headEnd type="triangle" w="med" len="med"/>
            <a:tailEnd type="triangle" w="med" len="med"/>
          </a:ln>
        </p:spPr>
      </p:cxnSp>
      <p:sp>
        <p:nvSpPr>
          <p:cNvPr id="285" name="Shape 285"/>
          <p:cNvSpPr txBox="1"/>
          <p:nvPr/>
        </p:nvSpPr>
        <p:spPr>
          <a:xfrm>
            <a:off x="2054260" y="2395600"/>
            <a:ext cx="544200" cy="45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>
                <a:solidFill>
                  <a:schemeClr val="accent1"/>
                </a:solidFill>
              </a:rPr>
              <a:t>A</a:t>
            </a:r>
            <a:endParaRPr sz="1800" b="1">
              <a:solidFill>
                <a:schemeClr val="accent1"/>
              </a:solidFill>
            </a:endParaRPr>
          </a:p>
        </p:txBody>
      </p:sp>
      <p:sp>
        <p:nvSpPr>
          <p:cNvPr id="286" name="Shape 286"/>
          <p:cNvSpPr txBox="1"/>
          <p:nvPr/>
        </p:nvSpPr>
        <p:spPr>
          <a:xfrm>
            <a:off x="2292029" y="2622698"/>
            <a:ext cx="544200" cy="45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>
                <a:solidFill>
                  <a:schemeClr val="accent1"/>
                </a:solidFill>
              </a:rPr>
              <a:t>B</a:t>
            </a:r>
            <a:endParaRPr sz="1800" b="1">
              <a:solidFill>
                <a:schemeClr val="accent1"/>
              </a:solidFill>
            </a:endParaRPr>
          </a:p>
        </p:txBody>
      </p:sp>
      <p:sp>
        <p:nvSpPr>
          <p:cNvPr id="287" name="Shape 287"/>
          <p:cNvSpPr txBox="1"/>
          <p:nvPr/>
        </p:nvSpPr>
        <p:spPr>
          <a:xfrm>
            <a:off x="2060267" y="2849796"/>
            <a:ext cx="544200" cy="45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>
                <a:solidFill>
                  <a:schemeClr val="accent1"/>
                </a:solidFill>
              </a:rPr>
              <a:t>C</a:t>
            </a:r>
            <a:endParaRPr sz="1800" b="1">
              <a:solidFill>
                <a:schemeClr val="accent1"/>
              </a:solidFill>
            </a:endParaRPr>
          </a:p>
        </p:txBody>
      </p:sp>
      <p:sp>
        <p:nvSpPr>
          <p:cNvPr id="288" name="Shape 288"/>
          <p:cNvSpPr txBox="1"/>
          <p:nvPr/>
        </p:nvSpPr>
        <p:spPr>
          <a:xfrm>
            <a:off x="1796492" y="2607363"/>
            <a:ext cx="544200" cy="45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>
                <a:solidFill>
                  <a:schemeClr val="accent1"/>
                </a:solidFill>
              </a:rPr>
              <a:t>D</a:t>
            </a:r>
            <a:endParaRPr sz="1800" b="1">
              <a:solidFill>
                <a:schemeClr val="accent1"/>
              </a:solidFill>
            </a:endParaRPr>
          </a:p>
        </p:txBody>
      </p:sp>
      <p:sp>
        <p:nvSpPr>
          <p:cNvPr id="289" name="Shape 289"/>
          <p:cNvSpPr txBox="1"/>
          <p:nvPr/>
        </p:nvSpPr>
        <p:spPr>
          <a:xfrm>
            <a:off x="3873625" y="1744650"/>
            <a:ext cx="4791300" cy="251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chemeClr val="accent1"/>
                </a:solidFill>
                <a:latin typeface="Maven Pro"/>
                <a:ea typeface="Maven Pro"/>
                <a:cs typeface="Maven Pro"/>
                <a:sym typeface="Maven Pro"/>
              </a:rPr>
              <a:t>When two lines intersect (make an X)...</a:t>
            </a:r>
            <a:endParaRPr b="1">
              <a:solidFill>
                <a:schemeClr val="accent1"/>
              </a:solidFill>
              <a:latin typeface="Maven Pro"/>
              <a:ea typeface="Maven Pro"/>
              <a:cs typeface="Maven Pro"/>
              <a:sym typeface="Maven Pro"/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b="1">
              <a:solidFill>
                <a:schemeClr val="accent1"/>
              </a:solidFill>
              <a:latin typeface="Maven Pro"/>
              <a:ea typeface="Maven Pro"/>
              <a:cs typeface="Maven Pro"/>
              <a:sym typeface="Maven Pro"/>
            </a:endParaRPr>
          </a:p>
          <a:p>
            <a:pPr marL="457200" lvl="0" indent="-317500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Maven Pro"/>
              <a:buChar char="●"/>
            </a:pPr>
            <a:r>
              <a:rPr lang="en" b="1">
                <a:solidFill>
                  <a:schemeClr val="accent1"/>
                </a:solidFill>
                <a:latin typeface="Maven Pro"/>
                <a:ea typeface="Maven Pro"/>
                <a:cs typeface="Maven Pro"/>
                <a:sym typeface="Maven Pro"/>
              </a:rPr>
              <a:t>Vertical Angles are </a:t>
            </a:r>
            <a:r>
              <a:rPr lang="en" b="1" u="sng">
                <a:solidFill>
                  <a:schemeClr val="accent1"/>
                </a:solidFill>
                <a:latin typeface="Maven Pro"/>
                <a:ea typeface="Maven Pro"/>
                <a:cs typeface="Maven Pro"/>
                <a:sym typeface="Maven Pro"/>
              </a:rPr>
              <a:t>opposite each other</a:t>
            </a:r>
            <a:endParaRPr b="1" u="sng">
              <a:solidFill>
                <a:schemeClr val="accent1"/>
              </a:solidFill>
              <a:latin typeface="Maven Pro"/>
              <a:ea typeface="Maven Pro"/>
              <a:cs typeface="Maven Pro"/>
              <a:sym typeface="Maven Pro"/>
            </a:endParaRPr>
          </a:p>
          <a:p>
            <a:pPr marL="914400" lvl="1" indent="-317500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Maven Pro"/>
              <a:buChar char="○"/>
            </a:pPr>
            <a:r>
              <a:rPr lang="en" b="1">
                <a:solidFill>
                  <a:schemeClr val="accent1"/>
                </a:solidFill>
                <a:latin typeface="Maven Pro"/>
                <a:ea typeface="Maven Pro"/>
                <a:cs typeface="Maven Pro"/>
                <a:sym typeface="Maven Pro"/>
              </a:rPr>
              <a:t>∠A and ∠C are vertical angles</a:t>
            </a:r>
            <a:endParaRPr b="1">
              <a:solidFill>
                <a:schemeClr val="accent1"/>
              </a:solidFill>
              <a:latin typeface="Maven Pro"/>
              <a:ea typeface="Maven Pro"/>
              <a:cs typeface="Maven Pro"/>
              <a:sym typeface="Maven Pro"/>
            </a:endParaRPr>
          </a:p>
          <a:p>
            <a:pPr marL="914400" lvl="1" indent="-317500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Maven Pro"/>
              <a:buChar char="○"/>
            </a:pPr>
            <a:r>
              <a:rPr lang="en" b="1">
                <a:solidFill>
                  <a:schemeClr val="accent1"/>
                </a:solidFill>
                <a:latin typeface="Maven Pro"/>
                <a:ea typeface="Maven Pro"/>
                <a:cs typeface="Maven Pro"/>
                <a:sym typeface="Maven Pro"/>
              </a:rPr>
              <a:t>∠B and ∠D are vertical angles</a:t>
            </a:r>
            <a:endParaRPr b="1">
              <a:solidFill>
                <a:schemeClr val="accent1"/>
              </a:solidFill>
              <a:latin typeface="Maven Pro"/>
              <a:ea typeface="Maven Pro"/>
              <a:cs typeface="Maven Pro"/>
              <a:sym typeface="Maven Pro"/>
            </a:endParaRPr>
          </a:p>
          <a:p>
            <a:pPr marL="457200" lvl="0" indent="0" rtl="0">
              <a:spcBef>
                <a:spcPts val="0"/>
              </a:spcBef>
              <a:spcAft>
                <a:spcPts val="0"/>
              </a:spcAft>
              <a:buNone/>
            </a:pPr>
            <a:endParaRPr b="1">
              <a:solidFill>
                <a:schemeClr val="accent1"/>
              </a:solidFill>
              <a:latin typeface="Maven Pro"/>
              <a:ea typeface="Maven Pro"/>
              <a:cs typeface="Maven Pro"/>
              <a:sym typeface="Maven Pro"/>
            </a:endParaRPr>
          </a:p>
          <a:p>
            <a:pPr marL="457200" lvl="0" indent="-317500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Maven Pro"/>
              <a:buChar char="●"/>
            </a:pPr>
            <a:r>
              <a:rPr lang="en" b="1">
                <a:solidFill>
                  <a:schemeClr val="accent1"/>
                </a:solidFill>
                <a:latin typeface="Maven Pro"/>
                <a:ea typeface="Maven Pro"/>
                <a:cs typeface="Maven Pro"/>
                <a:sym typeface="Maven Pro"/>
              </a:rPr>
              <a:t>Linear Pairs are </a:t>
            </a:r>
            <a:r>
              <a:rPr lang="en" b="1" u="sng">
                <a:solidFill>
                  <a:schemeClr val="accent1"/>
                </a:solidFill>
                <a:latin typeface="Maven Pro"/>
                <a:ea typeface="Maven Pro"/>
                <a:cs typeface="Maven Pro"/>
                <a:sym typeface="Maven Pro"/>
              </a:rPr>
              <a:t>adjacent to each other</a:t>
            </a:r>
            <a:endParaRPr b="1" u="sng">
              <a:solidFill>
                <a:schemeClr val="accent1"/>
              </a:solidFill>
              <a:latin typeface="Maven Pro"/>
              <a:ea typeface="Maven Pro"/>
              <a:cs typeface="Maven Pro"/>
              <a:sym typeface="Maven Pro"/>
            </a:endParaRPr>
          </a:p>
          <a:p>
            <a:pPr marL="914400" lvl="1" indent="-317500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Maven Pro"/>
              <a:buChar char="○"/>
            </a:pPr>
            <a:r>
              <a:rPr lang="en" b="1">
                <a:solidFill>
                  <a:schemeClr val="accent1"/>
                </a:solidFill>
                <a:latin typeface="Maven Pro"/>
                <a:ea typeface="Maven Pro"/>
                <a:cs typeface="Maven Pro"/>
                <a:sym typeface="Maven Pro"/>
              </a:rPr>
              <a:t>∠A and ∠B are a linear pair</a:t>
            </a:r>
            <a:endParaRPr b="1">
              <a:solidFill>
                <a:schemeClr val="accent1"/>
              </a:solidFill>
              <a:latin typeface="Maven Pro"/>
              <a:ea typeface="Maven Pro"/>
              <a:cs typeface="Maven Pro"/>
              <a:sym typeface="Maven Pro"/>
            </a:endParaRPr>
          </a:p>
          <a:p>
            <a:pPr marL="914400" lvl="1" indent="-317500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Maven Pro"/>
              <a:buChar char="○"/>
            </a:pPr>
            <a:r>
              <a:rPr lang="en" b="1">
                <a:solidFill>
                  <a:schemeClr val="accent1"/>
                </a:solidFill>
                <a:latin typeface="Maven Pro"/>
                <a:ea typeface="Maven Pro"/>
                <a:cs typeface="Maven Pro"/>
                <a:sym typeface="Maven Pro"/>
              </a:rPr>
              <a:t>∠B and ∠C are a linear pair</a:t>
            </a:r>
            <a:endParaRPr b="1">
              <a:solidFill>
                <a:schemeClr val="accent1"/>
              </a:solidFill>
              <a:latin typeface="Maven Pro"/>
              <a:ea typeface="Maven Pro"/>
              <a:cs typeface="Maven Pro"/>
              <a:sym typeface="Maven Pro"/>
            </a:endParaRPr>
          </a:p>
          <a:p>
            <a:pPr marL="914400" lvl="1" indent="-317500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Maven Pro"/>
              <a:buChar char="○"/>
            </a:pPr>
            <a:r>
              <a:rPr lang="en" b="1">
                <a:solidFill>
                  <a:schemeClr val="accent1"/>
                </a:solidFill>
                <a:latin typeface="Maven Pro"/>
                <a:ea typeface="Maven Pro"/>
                <a:cs typeface="Maven Pro"/>
                <a:sym typeface="Maven Pro"/>
              </a:rPr>
              <a:t>∠C and ∠D are a linear pair</a:t>
            </a:r>
            <a:endParaRPr b="1">
              <a:solidFill>
                <a:schemeClr val="accent1"/>
              </a:solidFill>
              <a:latin typeface="Maven Pro"/>
              <a:ea typeface="Maven Pro"/>
              <a:cs typeface="Maven Pro"/>
              <a:sym typeface="Maven Pro"/>
            </a:endParaRPr>
          </a:p>
          <a:p>
            <a:pPr marL="914400" lvl="1" indent="-317500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Maven Pro"/>
              <a:buChar char="○"/>
            </a:pPr>
            <a:r>
              <a:rPr lang="en" b="1">
                <a:solidFill>
                  <a:schemeClr val="accent1"/>
                </a:solidFill>
                <a:latin typeface="Maven Pro"/>
                <a:ea typeface="Maven Pro"/>
                <a:cs typeface="Maven Pro"/>
                <a:sym typeface="Maven Pro"/>
              </a:rPr>
              <a:t>∠D and ∠A are a linear pair</a:t>
            </a:r>
            <a:endParaRPr b="1">
              <a:solidFill>
                <a:schemeClr val="accent1"/>
              </a:solidFill>
              <a:latin typeface="Maven Pro"/>
              <a:ea typeface="Maven Pro"/>
              <a:cs typeface="Maven Pro"/>
              <a:sym typeface="Maven Pro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Shape 294"/>
          <p:cNvSpPr txBox="1">
            <a:spLocks noGrp="1"/>
          </p:cNvSpPr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Interior Angles</a:t>
            </a:r>
            <a:endParaRPr/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	Interior = between the parallels</a:t>
            </a:r>
            <a:endParaRPr sz="1800"/>
          </a:p>
        </p:txBody>
      </p:sp>
      <p:cxnSp>
        <p:nvCxnSpPr>
          <p:cNvPr id="295" name="Shape 295"/>
          <p:cNvCxnSpPr/>
          <p:nvPr/>
        </p:nvCxnSpPr>
        <p:spPr>
          <a:xfrm rot="10800000" flipH="1">
            <a:off x="714975" y="2043600"/>
            <a:ext cx="2742600" cy="1131000"/>
          </a:xfrm>
          <a:prstGeom prst="straightConnector1">
            <a:avLst/>
          </a:prstGeom>
          <a:noFill/>
          <a:ln w="19050" cap="flat" cmpd="sng">
            <a:solidFill>
              <a:schemeClr val="accent1"/>
            </a:solidFill>
            <a:prstDash val="solid"/>
            <a:round/>
            <a:headEnd type="triangle" w="med" len="med"/>
            <a:tailEnd type="triangle" w="med" len="med"/>
          </a:ln>
        </p:spPr>
      </p:cxnSp>
      <p:cxnSp>
        <p:nvCxnSpPr>
          <p:cNvPr id="296" name="Shape 296"/>
          <p:cNvCxnSpPr/>
          <p:nvPr/>
        </p:nvCxnSpPr>
        <p:spPr>
          <a:xfrm rot="10800000" flipH="1">
            <a:off x="910050" y="3174600"/>
            <a:ext cx="2742600" cy="1131000"/>
          </a:xfrm>
          <a:prstGeom prst="straightConnector1">
            <a:avLst/>
          </a:prstGeom>
          <a:noFill/>
          <a:ln w="19050" cap="flat" cmpd="sng">
            <a:solidFill>
              <a:schemeClr val="accent1"/>
            </a:solidFill>
            <a:prstDash val="solid"/>
            <a:round/>
            <a:headEnd type="triangle" w="med" len="med"/>
            <a:tailEnd type="triangle" w="med" len="med"/>
          </a:ln>
        </p:spPr>
      </p:cxnSp>
      <p:cxnSp>
        <p:nvCxnSpPr>
          <p:cNvPr id="297" name="Shape 297"/>
          <p:cNvCxnSpPr/>
          <p:nvPr/>
        </p:nvCxnSpPr>
        <p:spPr>
          <a:xfrm>
            <a:off x="1782075" y="1883375"/>
            <a:ext cx="704400" cy="2689200"/>
          </a:xfrm>
          <a:prstGeom prst="straightConnector1">
            <a:avLst/>
          </a:prstGeom>
          <a:noFill/>
          <a:ln w="19050" cap="flat" cmpd="sng">
            <a:solidFill>
              <a:schemeClr val="accent1"/>
            </a:solidFill>
            <a:prstDash val="solid"/>
            <a:round/>
            <a:headEnd type="triangle" w="med" len="med"/>
            <a:tailEnd type="triangle" w="med" len="med"/>
          </a:ln>
        </p:spPr>
      </p:cxnSp>
      <p:sp>
        <p:nvSpPr>
          <p:cNvPr id="298" name="Shape 298"/>
          <p:cNvSpPr txBox="1"/>
          <p:nvPr/>
        </p:nvSpPr>
        <p:spPr>
          <a:xfrm>
            <a:off x="1643350" y="2352908"/>
            <a:ext cx="522900" cy="42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chemeClr val="accent1"/>
                </a:solidFill>
              </a:rPr>
              <a:t>A</a:t>
            </a:r>
            <a:endParaRPr b="1">
              <a:solidFill>
                <a:schemeClr val="accent1"/>
              </a:solidFill>
            </a:endParaRPr>
          </a:p>
        </p:txBody>
      </p:sp>
      <p:sp>
        <p:nvSpPr>
          <p:cNvPr id="299" name="Shape 299"/>
          <p:cNvSpPr txBox="1"/>
          <p:nvPr/>
        </p:nvSpPr>
        <p:spPr>
          <a:xfrm>
            <a:off x="1977160" y="2227857"/>
            <a:ext cx="522900" cy="42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chemeClr val="accent1"/>
                </a:solidFill>
              </a:rPr>
              <a:t>B</a:t>
            </a:r>
            <a:endParaRPr b="1">
              <a:solidFill>
                <a:schemeClr val="accent1"/>
              </a:solidFill>
            </a:endParaRPr>
          </a:p>
        </p:txBody>
      </p:sp>
      <p:sp>
        <p:nvSpPr>
          <p:cNvPr id="300" name="Shape 300"/>
          <p:cNvSpPr txBox="1"/>
          <p:nvPr/>
        </p:nvSpPr>
        <p:spPr>
          <a:xfrm>
            <a:off x="2030571" y="2529650"/>
            <a:ext cx="522900" cy="42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chemeClr val="accent1"/>
                </a:solidFill>
              </a:rPr>
              <a:t>C</a:t>
            </a:r>
            <a:endParaRPr b="1">
              <a:solidFill>
                <a:schemeClr val="accent1"/>
              </a:solidFill>
            </a:endParaRPr>
          </a:p>
        </p:txBody>
      </p:sp>
      <p:sp>
        <p:nvSpPr>
          <p:cNvPr id="301" name="Shape 301"/>
          <p:cNvSpPr txBox="1"/>
          <p:nvPr/>
        </p:nvSpPr>
        <p:spPr>
          <a:xfrm>
            <a:off x="1716388" y="2682054"/>
            <a:ext cx="522900" cy="42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chemeClr val="accent1"/>
                </a:solidFill>
              </a:rPr>
              <a:t>D</a:t>
            </a:r>
            <a:endParaRPr b="1">
              <a:solidFill>
                <a:schemeClr val="accent1"/>
              </a:solidFill>
            </a:endParaRPr>
          </a:p>
        </p:txBody>
      </p:sp>
      <p:sp>
        <p:nvSpPr>
          <p:cNvPr id="302" name="Shape 302"/>
          <p:cNvSpPr txBox="1"/>
          <p:nvPr/>
        </p:nvSpPr>
        <p:spPr>
          <a:xfrm>
            <a:off x="1943486" y="3464052"/>
            <a:ext cx="522900" cy="42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chemeClr val="accent1"/>
                </a:solidFill>
              </a:rPr>
              <a:t>E</a:t>
            </a:r>
            <a:endParaRPr b="1">
              <a:solidFill>
                <a:schemeClr val="accent1"/>
              </a:solidFill>
            </a:endParaRPr>
          </a:p>
        </p:txBody>
      </p:sp>
      <p:sp>
        <p:nvSpPr>
          <p:cNvPr id="303" name="Shape 303"/>
          <p:cNvSpPr txBox="1"/>
          <p:nvPr/>
        </p:nvSpPr>
        <p:spPr>
          <a:xfrm>
            <a:off x="2213269" y="3371016"/>
            <a:ext cx="522900" cy="42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chemeClr val="accent1"/>
                </a:solidFill>
              </a:rPr>
              <a:t>F</a:t>
            </a:r>
            <a:endParaRPr b="1">
              <a:solidFill>
                <a:schemeClr val="accent1"/>
              </a:solidFill>
            </a:endParaRPr>
          </a:p>
        </p:txBody>
      </p:sp>
      <p:sp>
        <p:nvSpPr>
          <p:cNvPr id="304" name="Shape 304"/>
          <p:cNvSpPr txBox="1"/>
          <p:nvPr/>
        </p:nvSpPr>
        <p:spPr>
          <a:xfrm>
            <a:off x="2280300" y="3640798"/>
            <a:ext cx="522900" cy="42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chemeClr val="accent1"/>
                </a:solidFill>
              </a:rPr>
              <a:t>G</a:t>
            </a:r>
            <a:endParaRPr b="1">
              <a:solidFill>
                <a:schemeClr val="accent1"/>
              </a:solidFill>
            </a:endParaRPr>
          </a:p>
        </p:txBody>
      </p:sp>
      <p:sp>
        <p:nvSpPr>
          <p:cNvPr id="305" name="Shape 305"/>
          <p:cNvSpPr txBox="1"/>
          <p:nvPr/>
        </p:nvSpPr>
        <p:spPr>
          <a:xfrm>
            <a:off x="1995182" y="3739843"/>
            <a:ext cx="522900" cy="42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chemeClr val="accent1"/>
                </a:solidFill>
              </a:rPr>
              <a:t>H</a:t>
            </a:r>
            <a:endParaRPr b="1">
              <a:solidFill>
                <a:schemeClr val="accent1"/>
              </a:solidFill>
            </a:endParaRPr>
          </a:p>
        </p:txBody>
      </p:sp>
      <p:sp>
        <p:nvSpPr>
          <p:cNvPr id="306" name="Shape 306"/>
          <p:cNvSpPr txBox="1"/>
          <p:nvPr/>
        </p:nvSpPr>
        <p:spPr>
          <a:xfrm>
            <a:off x="3873625" y="1744650"/>
            <a:ext cx="4791300" cy="251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chemeClr val="accent1"/>
                </a:solidFill>
                <a:latin typeface="Maven Pro"/>
                <a:ea typeface="Maven Pro"/>
                <a:cs typeface="Maven Pro"/>
                <a:sym typeface="Maven Pro"/>
              </a:rPr>
              <a:t>When parallel lines are cut by a transversal…</a:t>
            </a:r>
            <a:endParaRPr b="1">
              <a:solidFill>
                <a:schemeClr val="accent1"/>
              </a:solidFill>
              <a:latin typeface="Maven Pro"/>
              <a:ea typeface="Maven Pro"/>
              <a:cs typeface="Maven Pro"/>
              <a:sym typeface="Maven Pro"/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b="1">
              <a:solidFill>
                <a:schemeClr val="accent1"/>
              </a:solidFill>
              <a:latin typeface="Maven Pro"/>
              <a:ea typeface="Maven Pro"/>
              <a:cs typeface="Maven Pro"/>
              <a:sym typeface="Maven Pro"/>
            </a:endParaRPr>
          </a:p>
          <a:p>
            <a:pPr marL="457200" lvl="0" indent="-317500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Maven Pro"/>
              <a:buChar char="●"/>
            </a:pPr>
            <a:r>
              <a:rPr lang="en" b="1">
                <a:solidFill>
                  <a:schemeClr val="accent1"/>
                </a:solidFill>
                <a:latin typeface="Maven Pro"/>
                <a:ea typeface="Maven Pro"/>
                <a:cs typeface="Maven Pro"/>
                <a:sym typeface="Maven Pro"/>
              </a:rPr>
              <a:t>Alternate Interior Angles (inside &amp; opposite)</a:t>
            </a:r>
            <a:endParaRPr b="1">
              <a:solidFill>
                <a:schemeClr val="accent1"/>
              </a:solidFill>
              <a:latin typeface="Maven Pro"/>
              <a:ea typeface="Maven Pro"/>
              <a:cs typeface="Maven Pro"/>
              <a:sym typeface="Maven Pro"/>
            </a:endParaRPr>
          </a:p>
          <a:p>
            <a:pPr marL="914400" lvl="1" indent="-317500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Maven Pro"/>
              <a:buChar char="○"/>
            </a:pPr>
            <a:r>
              <a:rPr lang="en" b="1">
                <a:solidFill>
                  <a:schemeClr val="accent1"/>
                </a:solidFill>
                <a:latin typeface="Maven Pro"/>
                <a:ea typeface="Maven Pro"/>
                <a:cs typeface="Maven Pro"/>
                <a:sym typeface="Maven Pro"/>
              </a:rPr>
              <a:t>∠C and ∠E are alternate interior angles</a:t>
            </a:r>
            <a:endParaRPr b="1">
              <a:solidFill>
                <a:schemeClr val="accent1"/>
              </a:solidFill>
              <a:latin typeface="Maven Pro"/>
              <a:ea typeface="Maven Pro"/>
              <a:cs typeface="Maven Pro"/>
              <a:sym typeface="Maven Pro"/>
            </a:endParaRPr>
          </a:p>
          <a:p>
            <a:pPr marL="914400" lvl="1" indent="-317500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Maven Pro"/>
              <a:buChar char="○"/>
            </a:pPr>
            <a:r>
              <a:rPr lang="en" b="1">
                <a:solidFill>
                  <a:schemeClr val="accent1"/>
                </a:solidFill>
                <a:latin typeface="Maven Pro"/>
                <a:ea typeface="Maven Pro"/>
                <a:cs typeface="Maven Pro"/>
                <a:sym typeface="Maven Pro"/>
              </a:rPr>
              <a:t>∠D and ∠F are alternate interior angles</a:t>
            </a:r>
            <a:endParaRPr b="1">
              <a:solidFill>
                <a:schemeClr val="accent1"/>
              </a:solidFill>
              <a:latin typeface="Maven Pro"/>
              <a:ea typeface="Maven Pro"/>
              <a:cs typeface="Maven Pro"/>
              <a:sym typeface="Maven Pro"/>
            </a:endParaRPr>
          </a:p>
          <a:p>
            <a:pPr marL="457200" lvl="0" indent="0" rtl="0">
              <a:spcBef>
                <a:spcPts val="0"/>
              </a:spcBef>
              <a:spcAft>
                <a:spcPts val="0"/>
              </a:spcAft>
              <a:buNone/>
            </a:pPr>
            <a:endParaRPr b="1">
              <a:solidFill>
                <a:schemeClr val="accent1"/>
              </a:solidFill>
              <a:latin typeface="Maven Pro"/>
              <a:ea typeface="Maven Pro"/>
              <a:cs typeface="Maven Pro"/>
              <a:sym typeface="Maven Pro"/>
            </a:endParaRPr>
          </a:p>
          <a:p>
            <a:pPr marL="457200" lvl="0" indent="-317500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Maven Pro"/>
              <a:buChar char="●"/>
            </a:pPr>
            <a:r>
              <a:rPr lang="en" b="1">
                <a:solidFill>
                  <a:schemeClr val="accent1"/>
                </a:solidFill>
                <a:latin typeface="Maven Pro"/>
                <a:ea typeface="Maven Pro"/>
                <a:cs typeface="Maven Pro"/>
                <a:sym typeface="Maven Pro"/>
              </a:rPr>
              <a:t>Same-Side Interior Angles (inside &amp; same side)</a:t>
            </a:r>
            <a:endParaRPr b="1">
              <a:solidFill>
                <a:schemeClr val="accent1"/>
              </a:solidFill>
              <a:latin typeface="Maven Pro"/>
              <a:ea typeface="Maven Pro"/>
              <a:cs typeface="Maven Pro"/>
              <a:sym typeface="Maven Pro"/>
            </a:endParaRPr>
          </a:p>
          <a:p>
            <a:pPr marL="914400" lvl="1" indent="-317500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Maven Pro"/>
              <a:buChar char="○"/>
            </a:pPr>
            <a:r>
              <a:rPr lang="en" b="1">
                <a:solidFill>
                  <a:schemeClr val="accent1"/>
                </a:solidFill>
                <a:latin typeface="Maven Pro"/>
                <a:ea typeface="Maven Pro"/>
                <a:cs typeface="Maven Pro"/>
                <a:sym typeface="Maven Pro"/>
              </a:rPr>
              <a:t>∠C and ∠F are same-side interior angles</a:t>
            </a:r>
            <a:endParaRPr b="1">
              <a:solidFill>
                <a:schemeClr val="accent1"/>
              </a:solidFill>
              <a:latin typeface="Maven Pro"/>
              <a:ea typeface="Maven Pro"/>
              <a:cs typeface="Maven Pro"/>
              <a:sym typeface="Maven Pro"/>
            </a:endParaRPr>
          </a:p>
          <a:p>
            <a:pPr marL="914400" lvl="1" indent="-317500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Maven Pro"/>
              <a:buChar char="○"/>
            </a:pPr>
            <a:r>
              <a:rPr lang="en" b="1">
                <a:solidFill>
                  <a:schemeClr val="accent1"/>
                </a:solidFill>
                <a:latin typeface="Maven Pro"/>
                <a:ea typeface="Maven Pro"/>
                <a:cs typeface="Maven Pro"/>
                <a:sym typeface="Maven Pro"/>
              </a:rPr>
              <a:t>∠D and ∠E are same-side interior angles</a:t>
            </a:r>
            <a:endParaRPr b="1">
              <a:solidFill>
                <a:schemeClr val="accent1"/>
              </a:solidFill>
              <a:latin typeface="Maven Pro"/>
              <a:ea typeface="Maven Pro"/>
              <a:cs typeface="Maven Pro"/>
              <a:sym typeface="Maven Pro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b="1">
              <a:solidFill>
                <a:schemeClr val="accent1"/>
              </a:solidFill>
              <a:latin typeface="Maven Pro"/>
              <a:ea typeface="Maven Pro"/>
              <a:cs typeface="Maven Pro"/>
              <a:sym typeface="Maven Pro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" name="Shape 311"/>
          <p:cNvSpPr txBox="1">
            <a:spLocks noGrp="1"/>
          </p:cNvSpPr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Exterior Angles</a:t>
            </a:r>
            <a:endParaRPr/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	Exterior = outside the parallels</a:t>
            </a:r>
            <a:endParaRPr sz="1800"/>
          </a:p>
        </p:txBody>
      </p:sp>
      <p:cxnSp>
        <p:nvCxnSpPr>
          <p:cNvPr id="312" name="Shape 312"/>
          <p:cNvCxnSpPr/>
          <p:nvPr/>
        </p:nvCxnSpPr>
        <p:spPr>
          <a:xfrm rot="10800000" flipH="1">
            <a:off x="714975" y="2043600"/>
            <a:ext cx="2742600" cy="1131000"/>
          </a:xfrm>
          <a:prstGeom prst="straightConnector1">
            <a:avLst/>
          </a:prstGeom>
          <a:noFill/>
          <a:ln w="19050" cap="flat" cmpd="sng">
            <a:solidFill>
              <a:schemeClr val="accent1"/>
            </a:solidFill>
            <a:prstDash val="solid"/>
            <a:round/>
            <a:headEnd type="triangle" w="med" len="med"/>
            <a:tailEnd type="triangle" w="med" len="med"/>
          </a:ln>
        </p:spPr>
      </p:cxnSp>
      <p:cxnSp>
        <p:nvCxnSpPr>
          <p:cNvPr id="313" name="Shape 313"/>
          <p:cNvCxnSpPr/>
          <p:nvPr/>
        </p:nvCxnSpPr>
        <p:spPr>
          <a:xfrm rot="10800000" flipH="1">
            <a:off x="910050" y="3174600"/>
            <a:ext cx="2742600" cy="1131000"/>
          </a:xfrm>
          <a:prstGeom prst="straightConnector1">
            <a:avLst/>
          </a:prstGeom>
          <a:noFill/>
          <a:ln w="19050" cap="flat" cmpd="sng">
            <a:solidFill>
              <a:schemeClr val="accent1"/>
            </a:solidFill>
            <a:prstDash val="solid"/>
            <a:round/>
            <a:headEnd type="triangle" w="med" len="med"/>
            <a:tailEnd type="triangle" w="med" len="med"/>
          </a:ln>
        </p:spPr>
      </p:cxnSp>
      <p:cxnSp>
        <p:nvCxnSpPr>
          <p:cNvPr id="314" name="Shape 314"/>
          <p:cNvCxnSpPr/>
          <p:nvPr/>
        </p:nvCxnSpPr>
        <p:spPr>
          <a:xfrm>
            <a:off x="1782075" y="1883375"/>
            <a:ext cx="704400" cy="2689200"/>
          </a:xfrm>
          <a:prstGeom prst="straightConnector1">
            <a:avLst/>
          </a:prstGeom>
          <a:noFill/>
          <a:ln w="19050" cap="flat" cmpd="sng">
            <a:solidFill>
              <a:schemeClr val="accent1"/>
            </a:solidFill>
            <a:prstDash val="solid"/>
            <a:round/>
            <a:headEnd type="triangle" w="med" len="med"/>
            <a:tailEnd type="triangle" w="med" len="med"/>
          </a:ln>
        </p:spPr>
      </p:cxnSp>
      <p:sp>
        <p:nvSpPr>
          <p:cNvPr id="315" name="Shape 315"/>
          <p:cNvSpPr txBox="1"/>
          <p:nvPr/>
        </p:nvSpPr>
        <p:spPr>
          <a:xfrm>
            <a:off x="1643350" y="2352908"/>
            <a:ext cx="522900" cy="42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chemeClr val="accent1"/>
                </a:solidFill>
              </a:rPr>
              <a:t>A</a:t>
            </a:r>
            <a:endParaRPr b="1">
              <a:solidFill>
                <a:schemeClr val="accent1"/>
              </a:solidFill>
            </a:endParaRPr>
          </a:p>
        </p:txBody>
      </p:sp>
      <p:sp>
        <p:nvSpPr>
          <p:cNvPr id="316" name="Shape 316"/>
          <p:cNvSpPr txBox="1"/>
          <p:nvPr/>
        </p:nvSpPr>
        <p:spPr>
          <a:xfrm>
            <a:off x="1977160" y="2227857"/>
            <a:ext cx="522900" cy="42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chemeClr val="accent1"/>
                </a:solidFill>
              </a:rPr>
              <a:t>B</a:t>
            </a:r>
            <a:endParaRPr b="1">
              <a:solidFill>
                <a:schemeClr val="accent1"/>
              </a:solidFill>
            </a:endParaRPr>
          </a:p>
        </p:txBody>
      </p:sp>
      <p:sp>
        <p:nvSpPr>
          <p:cNvPr id="317" name="Shape 317"/>
          <p:cNvSpPr txBox="1"/>
          <p:nvPr/>
        </p:nvSpPr>
        <p:spPr>
          <a:xfrm>
            <a:off x="2030571" y="2529650"/>
            <a:ext cx="522900" cy="42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chemeClr val="accent1"/>
                </a:solidFill>
              </a:rPr>
              <a:t>C</a:t>
            </a:r>
            <a:endParaRPr b="1">
              <a:solidFill>
                <a:schemeClr val="accent1"/>
              </a:solidFill>
            </a:endParaRPr>
          </a:p>
        </p:txBody>
      </p:sp>
      <p:sp>
        <p:nvSpPr>
          <p:cNvPr id="318" name="Shape 318"/>
          <p:cNvSpPr txBox="1"/>
          <p:nvPr/>
        </p:nvSpPr>
        <p:spPr>
          <a:xfrm>
            <a:off x="1716388" y="2682054"/>
            <a:ext cx="522900" cy="42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chemeClr val="accent1"/>
                </a:solidFill>
              </a:rPr>
              <a:t>D</a:t>
            </a:r>
            <a:endParaRPr b="1">
              <a:solidFill>
                <a:schemeClr val="accent1"/>
              </a:solidFill>
            </a:endParaRPr>
          </a:p>
        </p:txBody>
      </p:sp>
      <p:sp>
        <p:nvSpPr>
          <p:cNvPr id="319" name="Shape 319"/>
          <p:cNvSpPr txBox="1"/>
          <p:nvPr/>
        </p:nvSpPr>
        <p:spPr>
          <a:xfrm>
            <a:off x="1943486" y="3464052"/>
            <a:ext cx="522900" cy="42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chemeClr val="accent1"/>
                </a:solidFill>
              </a:rPr>
              <a:t>E</a:t>
            </a:r>
            <a:endParaRPr b="1">
              <a:solidFill>
                <a:schemeClr val="accent1"/>
              </a:solidFill>
            </a:endParaRPr>
          </a:p>
        </p:txBody>
      </p:sp>
      <p:sp>
        <p:nvSpPr>
          <p:cNvPr id="320" name="Shape 320"/>
          <p:cNvSpPr txBox="1"/>
          <p:nvPr/>
        </p:nvSpPr>
        <p:spPr>
          <a:xfrm>
            <a:off x="2213269" y="3371016"/>
            <a:ext cx="522900" cy="42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chemeClr val="accent1"/>
                </a:solidFill>
              </a:rPr>
              <a:t>F</a:t>
            </a:r>
            <a:endParaRPr b="1">
              <a:solidFill>
                <a:schemeClr val="accent1"/>
              </a:solidFill>
            </a:endParaRPr>
          </a:p>
        </p:txBody>
      </p:sp>
      <p:sp>
        <p:nvSpPr>
          <p:cNvPr id="321" name="Shape 321"/>
          <p:cNvSpPr txBox="1"/>
          <p:nvPr/>
        </p:nvSpPr>
        <p:spPr>
          <a:xfrm>
            <a:off x="2280300" y="3640798"/>
            <a:ext cx="522900" cy="42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chemeClr val="accent1"/>
                </a:solidFill>
              </a:rPr>
              <a:t>G</a:t>
            </a:r>
            <a:endParaRPr b="1">
              <a:solidFill>
                <a:schemeClr val="accent1"/>
              </a:solidFill>
            </a:endParaRPr>
          </a:p>
        </p:txBody>
      </p:sp>
      <p:sp>
        <p:nvSpPr>
          <p:cNvPr id="322" name="Shape 322"/>
          <p:cNvSpPr txBox="1"/>
          <p:nvPr/>
        </p:nvSpPr>
        <p:spPr>
          <a:xfrm>
            <a:off x="1995182" y="3739843"/>
            <a:ext cx="522900" cy="42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chemeClr val="accent1"/>
                </a:solidFill>
              </a:rPr>
              <a:t>H</a:t>
            </a:r>
            <a:endParaRPr b="1">
              <a:solidFill>
                <a:schemeClr val="accent1"/>
              </a:solidFill>
            </a:endParaRPr>
          </a:p>
        </p:txBody>
      </p:sp>
      <p:sp>
        <p:nvSpPr>
          <p:cNvPr id="323" name="Shape 323"/>
          <p:cNvSpPr txBox="1"/>
          <p:nvPr/>
        </p:nvSpPr>
        <p:spPr>
          <a:xfrm>
            <a:off x="3873625" y="1744650"/>
            <a:ext cx="4791300" cy="251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chemeClr val="accent1"/>
                </a:solidFill>
                <a:latin typeface="Maven Pro"/>
                <a:ea typeface="Maven Pro"/>
                <a:cs typeface="Maven Pro"/>
                <a:sym typeface="Maven Pro"/>
              </a:rPr>
              <a:t>When parallel lines are cut by a transversal…</a:t>
            </a:r>
            <a:endParaRPr b="1">
              <a:solidFill>
                <a:schemeClr val="accent1"/>
              </a:solidFill>
              <a:latin typeface="Maven Pro"/>
              <a:ea typeface="Maven Pro"/>
              <a:cs typeface="Maven Pro"/>
              <a:sym typeface="Maven Pro"/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b="1">
              <a:solidFill>
                <a:schemeClr val="accent1"/>
              </a:solidFill>
              <a:latin typeface="Maven Pro"/>
              <a:ea typeface="Maven Pro"/>
              <a:cs typeface="Maven Pro"/>
              <a:sym typeface="Maven Pro"/>
            </a:endParaRPr>
          </a:p>
          <a:p>
            <a:pPr marL="457200" lvl="0" indent="-317500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Maven Pro"/>
              <a:buChar char="●"/>
            </a:pPr>
            <a:r>
              <a:rPr lang="en" b="1">
                <a:solidFill>
                  <a:schemeClr val="accent1"/>
                </a:solidFill>
                <a:latin typeface="Maven Pro"/>
                <a:ea typeface="Maven Pro"/>
                <a:cs typeface="Maven Pro"/>
                <a:sym typeface="Maven Pro"/>
              </a:rPr>
              <a:t>Alternate Exterior Angles (outside &amp; opposite)</a:t>
            </a:r>
            <a:endParaRPr b="1">
              <a:solidFill>
                <a:schemeClr val="accent1"/>
              </a:solidFill>
              <a:latin typeface="Maven Pro"/>
              <a:ea typeface="Maven Pro"/>
              <a:cs typeface="Maven Pro"/>
              <a:sym typeface="Maven Pro"/>
            </a:endParaRPr>
          </a:p>
          <a:p>
            <a:pPr marL="914400" lvl="1" indent="-317500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Maven Pro"/>
              <a:buChar char="○"/>
            </a:pPr>
            <a:r>
              <a:rPr lang="en" b="1">
                <a:solidFill>
                  <a:schemeClr val="accent1"/>
                </a:solidFill>
                <a:latin typeface="Maven Pro"/>
                <a:ea typeface="Maven Pro"/>
                <a:cs typeface="Maven Pro"/>
                <a:sym typeface="Maven Pro"/>
              </a:rPr>
              <a:t>∠B and ∠H are alternate exterior angles</a:t>
            </a:r>
            <a:endParaRPr b="1">
              <a:solidFill>
                <a:schemeClr val="accent1"/>
              </a:solidFill>
              <a:latin typeface="Maven Pro"/>
              <a:ea typeface="Maven Pro"/>
              <a:cs typeface="Maven Pro"/>
              <a:sym typeface="Maven Pro"/>
            </a:endParaRPr>
          </a:p>
          <a:p>
            <a:pPr marL="914400" lvl="1" indent="-317500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Maven Pro"/>
              <a:buChar char="○"/>
            </a:pPr>
            <a:r>
              <a:rPr lang="en" b="1">
                <a:solidFill>
                  <a:schemeClr val="accent1"/>
                </a:solidFill>
                <a:latin typeface="Maven Pro"/>
                <a:ea typeface="Maven Pro"/>
                <a:cs typeface="Maven Pro"/>
                <a:sym typeface="Maven Pro"/>
              </a:rPr>
              <a:t>∠A and ∠G are alternate exterior angles</a:t>
            </a:r>
            <a:endParaRPr b="1">
              <a:solidFill>
                <a:schemeClr val="accent1"/>
              </a:solidFill>
              <a:latin typeface="Maven Pro"/>
              <a:ea typeface="Maven Pro"/>
              <a:cs typeface="Maven Pro"/>
              <a:sym typeface="Maven Pro"/>
            </a:endParaRPr>
          </a:p>
          <a:p>
            <a:pPr marL="457200" lvl="0" indent="0" rtl="0">
              <a:spcBef>
                <a:spcPts val="0"/>
              </a:spcBef>
              <a:spcAft>
                <a:spcPts val="0"/>
              </a:spcAft>
              <a:buNone/>
            </a:pPr>
            <a:endParaRPr b="1">
              <a:solidFill>
                <a:schemeClr val="accent1"/>
              </a:solidFill>
              <a:latin typeface="Maven Pro"/>
              <a:ea typeface="Maven Pro"/>
              <a:cs typeface="Maven Pro"/>
              <a:sym typeface="Maven Pro"/>
            </a:endParaRPr>
          </a:p>
          <a:p>
            <a:pPr marL="457200" lvl="0" indent="-317500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Maven Pro"/>
              <a:buChar char="●"/>
            </a:pPr>
            <a:r>
              <a:rPr lang="en" b="1">
                <a:solidFill>
                  <a:schemeClr val="accent1"/>
                </a:solidFill>
                <a:latin typeface="Maven Pro"/>
                <a:ea typeface="Maven Pro"/>
                <a:cs typeface="Maven Pro"/>
                <a:sym typeface="Maven Pro"/>
              </a:rPr>
              <a:t>Same-Side Exterior Angles</a:t>
            </a:r>
            <a:endParaRPr b="1">
              <a:solidFill>
                <a:schemeClr val="accent1"/>
              </a:solidFill>
              <a:latin typeface="Maven Pro"/>
              <a:ea typeface="Maven Pro"/>
              <a:cs typeface="Maven Pro"/>
              <a:sym typeface="Maven Pro"/>
            </a:endParaRPr>
          </a:p>
          <a:p>
            <a:pPr marL="914400" lvl="1" indent="-317500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Maven Pro"/>
              <a:buChar char="○"/>
            </a:pPr>
            <a:r>
              <a:rPr lang="en" b="1">
                <a:solidFill>
                  <a:schemeClr val="accent1"/>
                </a:solidFill>
                <a:latin typeface="Maven Pro"/>
                <a:ea typeface="Maven Pro"/>
                <a:cs typeface="Maven Pro"/>
                <a:sym typeface="Maven Pro"/>
              </a:rPr>
              <a:t>∠B and ∠G are same-side exterior angles</a:t>
            </a:r>
            <a:endParaRPr b="1">
              <a:solidFill>
                <a:schemeClr val="accent1"/>
              </a:solidFill>
              <a:latin typeface="Maven Pro"/>
              <a:ea typeface="Maven Pro"/>
              <a:cs typeface="Maven Pro"/>
              <a:sym typeface="Maven Pro"/>
            </a:endParaRPr>
          </a:p>
          <a:p>
            <a:pPr marL="914400" lvl="1" indent="-317500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Maven Pro"/>
              <a:buChar char="○"/>
            </a:pPr>
            <a:r>
              <a:rPr lang="en" b="1">
                <a:solidFill>
                  <a:schemeClr val="accent1"/>
                </a:solidFill>
                <a:latin typeface="Maven Pro"/>
                <a:ea typeface="Maven Pro"/>
                <a:cs typeface="Maven Pro"/>
                <a:sym typeface="Maven Pro"/>
              </a:rPr>
              <a:t>∠A and ∠H are same-side exterior angles</a:t>
            </a:r>
            <a:endParaRPr b="1">
              <a:solidFill>
                <a:schemeClr val="accent1"/>
              </a:solidFill>
              <a:latin typeface="Maven Pro"/>
              <a:ea typeface="Maven Pro"/>
              <a:cs typeface="Maven Pro"/>
              <a:sym typeface="Maven Pro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" name="Shape 328"/>
          <p:cNvSpPr txBox="1">
            <a:spLocks noGrp="1"/>
          </p:cNvSpPr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Corresponding Angles</a:t>
            </a:r>
            <a:endParaRPr/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	Corresponding = same position, different group</a:t>
            </a:r>
            <a:endParaRPr sz="1800"/>
          </a:p>
        </p:txBody>
      </p:sp>
      <p:cxnSp>
        <p:nvCxnSpPr>
          <p:cNvPr id="329" name="Shape 329"/>
          <p:cNvCxnSpPr/>
          <p:nvPr/>
        </p:nvCxnSpPr>
        <p:spPr>
          <a:xfrm rot="10800000" flipH="1">
            <a:off x="714975" y="2043600"/>
            <a:ext cx="2742600" cy="1131000"/>
          </a:xfrm>
          <a:prstGeom prst="straightConnector1">
            <a:avLst/>
          </a:prstGeom>
          <a:noFill/>
          <a:ln w="19050" cap="flat" cmpd="sng">
            <a:solidFill>
              <a:schemeClr val="accent1"/>
            </a:solidFill>
            <a:prstDash val="solid"/>
            <a:round/>
            <a:headEnd type="triangle" w="med" len="med"/>
            <a:tailEnd type="triangle" w="med" len="med"/>
          </a:ln>
        </p:spPr>
      </p:cxnSp>
      <p:cxnSp>
        <p:nvCxnSpPr>
          <p:cNvPr id="330" name="Shape 330"/>
          <p:cNvCxnSpPr/>
          <p:nvPr/>
        </p:nvCxnSpPr>
        <p:spPr>
          <a:xfrm rot="10800000" flipH="1">
            <a:off x="910050" y="3174600"/>
            <a:ext cx="2742600" cy="1131000"/>
          </a:xfrm>
          <a:prstGeom prst="straightConnector1">
            <a:avLst/>
          </a:prstGeom>
          <a:noFill/>
          <a:ln w="19050" cap="flat" cmpd="sng">
            <a:solidFill>
              <a:schemeClr val="accent1"/>
            </a:solidFill>
            <a:prstDash val="solid"/>
            <a:round/>
            <a:headEnd type="triangle" w="med" len="med"/>
            <a:tailEnd type="triangle" w="med" len="med"/>
          </a:ln>
        </p:spPr>
      </p:cxnSp>
      <p:cxnSp>
        <p:nvCxnSpPr>
          <p:cNvPr id="331" name="Shape 331"/>
          <p:cNvCxnSpPr/>
          <p:nvPr/>
        </p:nvCxnSpPr>
        <p:spPr>
          <a:xfrm>
            <a:off x="1782075" y="1883375"/>
            <a:ext cx="704400" cy="2689200"/>
          </a:xfrm>
          <a:prstGeom prst="straightConnector1">
            <a:avLst/>
          </a:prstGeom>
          <a:noFill/>
          <a:ln w="19050" cap="flat" cmpd="sng">
            <a:solidFill>
              <a:schemeClr val="accent1"/>
            </a:solidFill>
            <a:prstDash val="solid"/>
            <a:round/>
            <a:headEnd type="triangle" w="med" len="med"/>
            <a:tailEnd type="triangle" w="med" len="med"/>
          </a:ln>
        </p:spPr>
      </p:cxnSp>
      <p:sp>
        <p:nvSpPr>
          <p:cNvPr id="332" name="Shape 332"/>
          <p:cNvSpPr txBox="1"/>
          <p:nvPr/>
        </p:nvSpPr>
        <p:spPr>
          <a:xfrm>
            <a:off x="1643350" y="2352908"/>
            <a:ext cx="522900" cy="42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chemeClr val="accent1"/>
                </a:solidFill>
              </a:rPr>
              <a:t>A</a:t>
            </a:r>
            <a:endParaRPr b="1">
              <a:solidFill>
                <a:schemeClr val="accent1"/>
              </a:solidFill>
            </a:endParaRPr>
          </a:p>
        </p:txBody>
      </p:sp>
      <p:sp>
        <p:nvSpPr>
          <p:cNvPr id="333" name="Shape 333"/>
          <p:cNvSpPr txBox="1"/>
          <p:nvPr/>
        </p:nvSpPr>
        <p:spPr>
          <a:xfrm>
            <a:off x="1977160" y="2227857"/>
            <a:ext cx="522900" cy="42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chemeClr val="accent1"/>
                </a:solidFill>
              </a:rPr>
              <a:t>B</a:t>
            </a:r>
            <a:endParaRPr b="1">
              <a:solidFill>
                <a:schemeClr val="accent1"/>
              </a:solidFill>
            </a:endParaRPr>
          </a:p>
        </p:txBody>
      </p:sp>
      <p:sp>
        <p:nvSpPr>
          <p:cNvPr id="334" name="Shape 334"/>
          <p:cNvSpPr txBox="1"/>
          <p:nvPr/>
        </p:nvSpPr>
        <p:spPr>
          <a:xfrm>
            <a:off x="2030571" y="2529650"/>
            <a:ext cx="522900" cy="42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chemeClr val="accent1"/>
                </a:solidFill>
              </a:rPr>
              <a:t>C</a:t>
            </a:r>
            <a:endParaRPr b="1">
              <a:solidFill>
                <a:schemeClr val="accent1"/>
              </a:solidFill>
            </a:endParaRPr>
          </a:p>
        </p:txBody>
      </p:sp>
      <p:sp>
        <p:nvSpPr>
          <p:cNvPr id="335" name="Shape 335"/>
          <p:cNvSpPr txBox="1"/>
          <p:nvPr/>
        </p:nvSpPr>
        <p:spPr>
          <a:xfrm>
            <a:off x="1716388" y="2682054"/>
            <a:ext cx="522900" cy="42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chemeClr val="accent1"/>
                </a:solidFill>
              </a:rPr>
              <a:t>D</a:t>
            </a:r>
            <a:endParaRPr b="1">
              <a:solidFill>
                <a:schemeClr val="accent1"/>
              </a:solidFill>
            </a:endParaRPr>
          </a:p>
        </p:txBody>
      </p:sp>
      <p:sp>
        <p:nvSpPr>
          <p:cNvPr id="336" name="Shape 336"/>
          <p:cNvSpPr txBox="1"/>
          <p:nvPr/>
        </p:nvSpPr>
        <p:spPr>
          <a:xfrm>
            <a:off x="1943486" y="3464052"/>
            <a:ext cx="522900" cy="42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chemeClr val="accent1"/>
                </a:solidFill>
              </a:rPr>
              <a:t>E</a:t>
            </a:r>
            <a:endParaRPr b="1">
              <a:solidFill>
                <a:schemeClr val="accent1"/>
              </a:solidFill>
            </a:endParaRPr>
          </a:p>
        </p:txBody>
      </p:sp>
      <p:sp>
        <p:nvSpPr>
          <p:cNvPr id="337" name="Shape 337"/>
          <p:cNvSpPr txBox="1"/>
          <p:nvPr/>
        </p:nvSpPr>
        <p:spPr>
          <a:xfrm>
            <a:off x="2213269" y="3371016"/>
            <a:ext cx="522900" cy="42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chemeClr val="accent1"/>
                </a:solidFill>
              </a:rPr>
              <a:t>F</a:t>
            </a:r>
            <a:endParaRPr b="1">
              <a:solidFill>
                <a:schemeClr val="accent1"/>
              </a:solidFill>
            </a:endParaRPr>
          </a:p>
        </p:txBody>
      </p:sp>
      <p:sp>
        <p:nvSpPr>
          <p:cNvPr id="338" name="Shape 338"/>
          <p:cNvSpPr txBox="1"/>
          <p:nvPr/>
        </p:nvSpPr>
        <p:spPr>
          <a:xfrm>
            <a:off x="2280300" y="3640798"/>
            <a:ext cx="522900" cy="42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chemeClr val="accent1"/>
                </a:solidFill>
              </a:rPr>
              <a:t>G</a:t>
            </a:r>
            <a:endParaRPr b="1">
              <a:solidFill>
                <a:schemeClr val="accent1"/>
              </a:solidFill>
            </a:endParaRPr>
          </a:p>
        </p:txBody>
      </p:sp>
      <p:sp>
        <p:nvSpPr>
          <p:cNvPr id="339" name="Shape 339"/>
          <p:cNvSpPr txBox="1"/>
          <p:nvPr/>
        </p:nvSpPr>
        <p:spPr>
          <a:xfrm>
            <a:off x="1995182" y="3739843"/>
            <a:ext cx="522900" cy="42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chemeClr val="accent1"/>
                </a:solidFill>
              </a:rPr>
              <a:t>H</a:t>
            </a:r>
            <a:endParaRPr b="1">
              <a:solidFill>
                <a:schemeClr val="accent1"/>
              </a:solidFill>
            </a:endParaRPr>
          </a:p>
        </p:txBody>
      </p:sp>
      <p:sp>
        <p:nvSpPr>
          <p:cNvPr id="340" name="Shape 340"/>
          <p:cNvSpPr txBox="1"/>
          <p:nvPr/>
        </p:nvSpPr>
        <p:spPr>
          <a:xfrm>
            <a:off x="3873625" y="1744650"/>
            <a:ext cx="4791300" cy="294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chemeClr val="accent1"/>
                </a:solidFill>
                <a:latin typeface="Maven Pro"/>
                <a:ea typeface="Maven Pro"/>
                <a:cs typeface="Maven Pro"/>
                <a:sym typeface="Maven Pro"/>
              </a:rPr>
              <a:t>When parallel lines are cut by a transversal…</a:t>
            </a:r>
            <a:endParaRPr b="1">
              <a:solidFill>
                <a:schemeClr val="accent1"/>
              </a:solidFill>
              <a:latin typeface="Maven Pro"/>
              <a:ea typeface="Maven Pro"/>
              <a:cs typeface="Maven Pro"/>
              <a:sym typeface="Maven Pro"/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b="1">
              <a:solidFill>
                <a:schemeClr val="accent1"/>
              </a:solidFill>
              <a:latin typeface="Maven Pro"/>
              <a:ea typeface="Maven Pro"/>
              <a:cs typeface="Maven Pro"/>
              <a:sym typeface="Maven Pro"/>
            </a:endParaRPr>
          </a:p>
          <a:p>
            <a:pPr marL="457200" lvl="0" indent="-317500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Maven Pro"/>
              <a:buChar char="●"/>
            </a:pPr>
            <a:r>
              <a:rPr lang="en" b="1">
                <a:solidFill>
                  <a:schemeClr val="accent1"/>
                </a:solidFill>
                <a:latin typeface="Maven Pro"/>
                <a:ea typeface="Maven Pro"/>
                <a:cs typeface="Maven Pro"/>
                <a:sym typeface="Maven Pro"/>
              </a:rPr>
              <a:t>Notice that where the transversal intersects each parallel, there is a group of 4 angles created</a:t>
            </a:r>
            <a:endParaRPr b="1">
              <a:solidFill>
                <a:schemeClr val="accent1"/>
              </a:solidFill>
              <a:latin typeface="Maven Pro"/>
              <a:ea typeface="Maven Pro"/>
              <a:cs typeface="Maven Pro"/>
              <a:sym typeface="Maven Pro"/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b="1">
              <a:solidFill>
                <a:schemeClr val="accent1"/>
              </a:solidFill>
              <a:latin typeface="Maven Pro"/>
              <a:ea typeface="Maven Pro"/>
              <a:cs typeface="Maven Pro"/>
              <a:sym typeface="Maven Pro"/>
            </a:endParaRPr>
          </a:p>
          <a:p>
            <a:pPr marL="457200" lvl="0" indent="-317500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Maven Pro"/>
              <a:buChar char="●"/>
            </a:pPr>
            <a:r>
              <a:rPr lang="en" b="1">
                <a:solidFill>
                  <a:schemeClr val="accent1"/>
                </a:solidFill>
                <a:latin typeface="Maven Pro"/>
                <a:ea typeface="Maven Pro"/>
                <a:cs typeface="Maven Pro"/>
                <a:sym typeface="Maven Pro"/>
              </a:rPr>
              <a:t>The angles in the same position within their groups are called “corresponding”</a:t>
            </a:r>
            <a:endParaRPr b="1">
              <a:solidFill>
                <a:schemeClr val="accent1"/>
              </a:solidFill>
              <a:latin typeface="Maven Pro"/>
              <a:ea typeface="Maven Pro"/>
              <a:cs typeface="Maven Pro"/>
              <a:sym typeface="Maven Pro"/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b="1">
              <a:solidFill>
                <a:schemeClr val="accent1"/>
              </a:solidFill>
              <a:latin typeface="Maven Pro"/>
              <a:ea typeface="Maven Pro"/>
              <a:cs typeface="Maven Pro"/>
              <a:sym typeface="Maven Pro"/>
            </a:endParaRPr>
          </a:p>
          <a:p>
            <a:pPr marL="457200" lvl="0" indent="-317500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Maven Pro"/>
              <a:buChar char="●"/>
            </a:pPr>
            <a:r>
              <a:rPr lang="en" b="1">
                <a:solidFill>
                  <a:schemeClr val="accent1"/>
                </a:solidFill>
                <a:latin typeface="Maven Pro"/>
                <a:ea typeface="Maven Pro"/>
                <a:cs typeface="Maven Pro"/>
                <a:sym typeface="Maven Pro"/>
              </a:rPr>
              <a:t>Corresponding Angles</a:t>
            </a:r>
            <a:endParaRPr b="1">
              <a:solidFill>
                <a:schemeClr val="accent1"/>
              </a:solidFill>
              <a:latin typeface="Maven Pro"/>
              <a:ea typeface="Maven Pro"/>
              <a:cs typeface="Maven Pro"/>
              <a:sym typeface="Maven Pro"/>
            </a:endParaRPr>
          </a:p>
          <a:p>
            <a:pPr marL="914400" lvl="1" indent="-317500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Maven Pro"/>
              <a:buChar char="○"/>
            </a:pPr>
            <a:r>
              <a:rPr lang="en" b="1">
                <a:solidFill>
                  <a:schemeClr val="accent1"/>
                </a:solidFill>
                <a:latin typeface="Maven Pro"/>
                <a:ea typeface="Maven Pro"/>
                <a:cs typeface="Maven Pro"/>
                <a:sym typeface="Maven Pro"/>
              </a:rPr>
              <a:t>∠A and ∠E are corresponding angles</a:t>
            </a:r>
            <a:endParaRPr b="1">
              <a:solidFill>
                <a:schemeClr val="accent1"/>
              </a:solidFill>
              <a:latin typeface="Maven Pro"/>
              <a:ea typeface="Maven Pro"/>
              <a:cs typeface="Maven Pro"/>
              <a:sym typeface="Maven Pro"/>
            </a:endParaRPr>
          </a:p>
          <a:p>
            <a:pPr marL="914400" lvl="1" indent="-317500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Maven Pro"/>
              <a:buChar char="○"/>
            </a:pPr>
            <a:r>
              <a:rPr lang="en" b="1">
                <a:solidFill>
                  <a:schemeClr val="accent1"/>
                </a:solidFill>
                <a:latin typeface="Maven Pro"/>
                <a:ea typeface="Maven Pro"/>
                <a:cs typeface="Maven Pro"/>
                <a:sym typeface="Maven Pro"/>
              </a:rPr>
              <a:t>∠B and ∠F are corresponding angles</a:t>
            </a:r>
            <a:endParaRPr b="1">
              <a:solidFill>
                <a:schemeClr val="accent1"/>
              </a:solidFill>
              <a:latin typeface="Maven Pro"/>
              <a:ea typeface="Maven Pro"/>
              <a:cs typeface="Maven Pro"/>
              <a:sym typeface="Maven Pro"/>
            </a:endParaRPr>
          </a:p>
          <a:p>
            <a:pPr marL="914400" lvl="1" indent="-317500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Maven Pro"/>
              <a:buChar char="○"/>
            </a:pPr>
            <a:r>
              <a:rPr lang="en" b="1">
                <a:solidFill>
                  <a:schemeClr val="accent1"/>
                </a:solidFill>
                <a:latin typeface="Maven Pro"/>
                <a:ea typeface="Maven Pro"/>
                <a:cs typeface="Maven Pro"/>
                <a:sym typeface="Maven Pro"/>
              </a:rPr>
              <a:t>∠C and ∠G are corresponding angles</a:t>
            </a:r>
            <a:endParaRPr b="1">
              <a:solidFill>
                <a:schemeClr val="accent1"/>
              </a:solidFill>
              <a:latin typeface="Maven Pro"/>
              <a:ea typeface="Maven Pro"/>
              <a:cs typeface="Maven Pro"/>
              <a:sym typeface="Maven Pro"/>
            </a:endParaRPr>
          </a:p>
          <a:p>
            <a:pPr marL="914400" lvl="1" indent="-317500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Maven Pro"/>
              <a:buChar char="○"/>
            </a:pPr>
            <a:r>
              <a:rPr lang="en" b="1">
                <a:solidFill>
                  <a:schemeClr val="accent1"/>
                </a:solidFill>
                <a:latin typeface="Maven Pro"/>
                <a:ea typeface="Maven Pro"/>
                <a:cs typeface="Maven Pro"/>
                <a:sym typeface="Maven Pro"/>
              </a:rPr>
              <a:t>∠D and ∠H are corresponding angles</a:t>
            </a:r>
            <a:endParaRPr b="1">
              <a:solidFill>
                <a:schemeClr val="accent1"/>
              </a:solidFill>
              <a:latin typeface="Maven Pro"/>
              <a:ea typeface="Maven Pro"/>
              <a:cs typeface="Maven Pro"/>
              <a:sym typeface="Maven Pro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" name="Shape 345"/>
          <p:cNvSpPr txBox="1">
            <a:spLocks noGrp="1"/>
          </p:cNvSpPr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Why does all this matter?</a:t>
            </a:r>
            <a:endParaRPr/>
          </a:p>
        </p:txBody>
      </p:sp>
      <p:sp>
        <p:nvSpPr>
          <p:cNvPr id="346" name="Shape 346"/>
          <p:cNvSpPr txBox="1">
            <a:spLocks noGrp="1"/>
          </p:cNvSpPr>
          <p:nvPr>
            <p:ph type="body" idx="1"/>
          </p:nvPr>
        </p:nvSpPr>
        <p:spPr>
          <a:xfrm>
            <a:off x="1303800" y="1435150"/>
            <a:ext cx="7030500" cy="254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Font typeface="Maven Pro"/>
              <a:buChar char="●"/>
            </a:pPr>
            <a:r>
              <a:rPr lang="en" sz="1400" b="1">
                <a:latin typeface="Maven Pro"/>
                <a:ea typeface="Maven Pro"/>
                <a:cs typeface="Maven Pro"/>
                <a:sym typeface="Maven Pro"/>
              </a:rPr>
              <a:t>If we can classify an angle pair, we can then know if they are congruent (equal) or supplementary (add up to 180)</a:t>
            </a:r>
            <a:endParaRPr sz="1400" b="1">
              <a:latin typeface="Maven Pro"/>
              <a:ea typeface="Maven Pro"/>
              <a:cs typeface="Maven Pro"/>
              <a:sym typeface="Maven Pro"/>
            </a:endParaRPr>
          </a:p>
          <a:p>
            <a: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Font typeface="Maven Pro"/>
              <a:buChar char="●"/>
            </a:pPr>
            <a:r>
              <a:rPr lang="en" sz="1400" b="1">
                <a:latin typeface="Maven Pro"/>
                <a:ea typeface="Maven Pro"/>
                <a:cs typeface="Maven Pro"/>
                <a:sym typeface="Maven Pro"/>
              </a:rPr>
              <a:t>Once we know whether they are congruent or supplementary, we know how to set up our equation</a:t>
            </a:r>
            <a:endParaRPr sz="1400" b="1">
              <a:latin typeface="Maven Pro"/>
              <a:ea typeface="Maven Pro"/>
              <a:cs typeface="Maven Pro"/>
              <a:sym typeface="Maven Pro"/>
            </a:endParaRPr>
          </a:p>
        </p:txBody>
      </p:sp>
      <p:graphicFrame>
        <p:nvGraphicFramePr>
          <p:cNvPr id="347" name="Shape 347"/>
          <p:cNvGraphicFramePr/>
          <p:nvPr/>
        </p:nvGraphicFramePr>
        <p:xfrm>
          <a:off x="2200961" y="2654352"/>
          <a:ext cx="5819800" cy="2286000"/>
        </p:xfrm>
        <a:graphic>
          <a:graphicData uri="http://schemas.openxmlformats.org/drawingml/2006/table">
            <a:tbl>
              <a:tblPr>
                <a:noFill/>
                <a:tableStyleId>{9923C75C-0B85-44F2-9A81-44312E4C75B9}</a:tableStyleId>
              </a:tblPr>
              <a:tblGrid>
                <a:gridCol w="2909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09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lv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>
                          <a:solidFill>
                            <a:schemeClr val="lt1"/>
                          </a:solidFill>
                        </a:rPr>
                        <a:t>CONGRUENT</a:t>
                      </a:r>
                      <a:endParaRPr sz="1200" b="1">
                        <a:solidFill>
                          <a:schemeClr val="lt1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>
                          <a:solidFill>
                            <a:schemeClr val="lt1"/>
                          </a:solidFill>
                        </a:rPr>
                        <a:t>SUPPLEMENTARY</a:t>
                      </a:r>
                      <a:endParaRPr sz="1200" b="1">
                        <a:solidFill>
                          <a:schemeClr val="lt1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/>
                        <a:t>Vertical Angles</a:t>
                      </a:r>
                      <a:endParaRPr sz="1200" b="1"/>
                    </a:p>
                  </a:txBody>
                  <a:tcPr marL="91425" marR="91425" marT="91425" marB="91425">
                    <a:lnL w="9525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/>
                        <a:t>Linear Pairs</a:t>
                      </a:r>
                      <a:endParaRPr sz="1200" b="1"/>
                    </a:p>
                  </a:txBody>
                  <a:tcPr marL="91425" marR="91425" marT="91425" marB="91425">
                    <a:lnL w="9525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/>
                        <a:t>Alternate Interior Angles</a:t>
                      </a:r>
                      <a:endParaRPr sz="1200" b="1"/>
                    </a:p>
                  </a:txBody>
                  <a:tcPr marL="91425" marR="91425" marT="91425" marB="91425">
                    <a:lnL w="9525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/>
                        <a:t>Same-Side Interior Angles</a:t>
                      </a:r>
                      <a:endParaRPr sz="1200" b="1"/>
                    </a:p>
                  </a:txBody>
                  <a:tcPr marL="91425" marR="91425" marT="91425" marB="91425">
                    <a:lnL w="9525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/>
                        <a:t>Alternate Exterior Angles</a:t>
                      </a:r>
                      <a:endParaRPr sz="1200" b="1"/>
                    </a:p>
                  </a:txBody>
                  <a:tcPr marL="91425" marR="91425" marT="91425" marB="91425">
                    <a:lnL w="9525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/>
                        <a:t>Same-Side Exterior Angles</a:t>
                      </a:r>
                      <a:endParaRPr sz="1200" b="1"/>
                    </a:p>
                  </a:txBody>
                  <a:tcPr marL="91425" marR="91425" marT="91425" marB="91425">
                    <a:lnL w="9525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/>
                        <a:t>Corresponding Angles</a:t>
                      </a:r>
                      <a:endParaRPr sz="1200" b="1"/>
                    </a:p>
                  </a:txBody>
                  <a:tcPr marL="91425" marR="91425" marT="91425" marB="91425">
                    <a:lnL w="9525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/>
                    </a:p>
                  </a:txBody>
                  <a:tcPr marL="91425" marR="91425" marT="91425" marB="91425">
                    <a:lnL w="9525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/>
                        <a:t>angle = angle</a:t>
                      </a:r>
                      <a:endParaRPr sz="1200" b="1"/>
                    </a:p>
                  </a:txBody>
                  <a:tcPr marL="91425" marR="91425" marT="91425" marB="91425">
                    <a:lnL w="9525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/>
                        <a:t>angle + angle = 180</a:t>
                      </a:r>
                      <a:endParaRPr sz="1200" b="1"/>
                    </a:p>
                  </a:txBody>
                  <a:tcPr marL="91425" marR="91425" marT="91425" marB="91425">
                    <a:lnL w="9525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Momentum">
  <a:themeElements>
    <a:clrScheme name="Momentum">
      <a:dk1>
        <a:srgbClr val="C0791B"/>
      </a:dk1>
      <a:lt1>
        <a:srgbClr val="FFFFFF"/>
      </a:lt1>
      <a:dk2>
        <a:srgbClr val="424242"/>
      </a:dk2>
      <a:lt2>
        <a:srgbClr val="8DD8D3"/>
      </a:lt2>
      <a:accent1>
        <a:srgbClr val="0B6374"/>
      </a:accent1>
      <a:accent2>
        <a:srgbClr val="FD5B58"/>
      </a:accent2>
      <a:accent3>
        <a:srgbClr val="599191"/>
      </a:accent3>
      <a:accent4>
        <a:srgbClr val="D7E6A3"/>
      </a:accent4>
      <a:accent5>
        <a:srgbClr val="27278B"/>
      </a:accent5>
      <a:accent6>
        <a:srgbClr val="D558AB"/>
      </a:accent6>
      <a:hlink>
        <a:srgbClr val="27278B"/>
      </a:hlink>
      <a:folHlink>
        <a:srgbClr val="2727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386</Words>
  <Application>Microsoft Macintosh PowerPoint</Application>
  <PresentationFormat>On-screen Show (16:9)</PresentationFormat>
  <Paragraphs>90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Nunito</vt:lpstr>
      <vt:lpstr>Maven Pro</vt:lpstr>
      <vt:lpstr>Arial</vt:lpstr>
      <vt:lpstr>Momentum</vt:lpstr>
      <vt:lpstr>Parallel Lines</vt:lpstr>
      <vt:lpstr>Vertical Angles &amp; Linear Pairs</vt:lpstr>
      <vt:lpstr>Interior Angles  Interior = between the parallels</vt:lpstr>
      <vt:lpstr>Exterior Angles  Exterior = outside the parallels</vt:lpstr>
      <vt:lpstr>Corresponding Angles  Corresponding = same position, different group</vt:lpstr>
      <vt:lpstr>Why does all this matter?</vt:lpstr>
    </vt:vector>
  </TitlesOfParts>
  <LinksUpToDate>false</LinksUpToDate>
  <SharedDoc>false</SharedDoc>
  <HyperlinksChanged>false</HyperlinksChanged>
  <AppVersion>16.0015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Parallel Lines</dc:title>
  <dc:creator>Blake Nesmith</dc:creator>
  <cp:lastModifiedBy>Microsoft Office User</cp:lastModifiedBy>
  <cp:revision>2</cp:revision>
  <dcterms:modified xsi:type="dcterms:W3CDTF">2018-10-15T22:45:34Z</dcterms:modified>
</cp:coreProperties>
</file>