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Bubblegum Sans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Bubblegum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dc3933a70_0_14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dc3933a70_0_14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dc3933a70_0_14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dc3933a70_0_14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dc3933a70_0_14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dc3933a70_0_1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dc3933a70_0_1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dc3933a70_0_1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dc3933a70_0_14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dc3933a70_0_14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dc3933a70_0_14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dc3933a70_0_1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dc3933a70_0_1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dc3933a70_0_1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dc3933a70_0_14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dc3933a70_0_1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dc3933a70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dc3933a7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dc3933a70_0_7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dc3933a70_0_7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dc3933a70_0_9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dc3933a70_0_9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dc3933a70_0_1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dc3933a70_0_1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dc3933a70_0_14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dc3933a70_0_14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dc3933a70_0_1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dc3933a70_0_1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dc3933a70_0_14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dc3933a70_0_14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dc3933a70_0_14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dc3933a70_0_1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AUTOLAYOUT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 flipH="1">
            <a:off x="3225000" y="1448425"/>
            <a:ext cx="5919000" cy="36951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 flipH="1">
            <a:off x="3397800" y="1448425"/>
            <a:ext cx="5746200" cy="3695100"/>
          </a:xfrm>
          <a:prstGeom prst="rtTriangle">
            <a:avLst/>
          </a:prstGeom>
          <a:solidFill>
            <a:srgbClr val="E0E0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 flipH="1">
            <a:off x="3836700" y="1448475"/>
            <a:ext cx="5307300" cy="3695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png"/><Relationship Id="rId4" Type="http://schemas.openxmlformats.org/officeDocument/2006/relationships/image" Target="../media/image22.png"/><Relationship Id="rId5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Relationship Id="rId4" Type="http://schemas.openxmlformats.org/officeDocument/2006/relationships/image" Target="../media/image16.png"/><Relationship Id="rId5" Type="http://schemas.openxmlformats.org/officeDocument/2006/relationships/image" Target="../media/image25.png"/><Relationship Id="rId6" Type="http://schemas.openxmlformats.org/officeDocument/2006/relationships/image" Target="../media/image2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Relationship Id="rId4" Type="http://schemas.openxmlformats.org/officeDocument/2006/relationships/image" Target="../media/image2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Equations</a:t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Jenn Stillings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250" y="318650"/>
            <a:ext cx="8583100" cy="446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175" y="130125"/>
            <a:ext cx="7772400" cy="484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725" y="145038"/>
            <a:ext cx="6038850" cy="22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5"/>
          <p:cNvSpPr txBox="1"/>
          <p:nvPr/>
        </p:nvSpPr>
        <p:spPr>
          <a:xfrm>
            <a:off x="2189025" y="4488875"/>
            <a:ext cx="89583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Bubblegum Sans"/>
                <a:ea typeface="Bubblegum Sans"/>
                <a:cs typeface="Bubblegum Sans"/>
                <a:sym typeface="Bubblegum Sans"/>
              </a:rPr>
              <a:t>Remember you are </a:t>
            </a:r>
            <a:r>
              <a:rPr lang="en" sz="3000">
                <a:latin typeface="Bubblegum Sans"/>
                <a:ea typeface="Bubblegum Sans"/>
                <a:cs typeface="Bubblegum Sans"/>
                <a:sym typeface="Bubblegum Sans"/>
              </a:rPr>
              <a:t>finding</a:t>
            </a:r>
            <a:r>
              <a:rPr lang="en" sz="3000">
                <a:latin typeface="Bubblegum Sans"/>
                <a:ea typeface="Bubblegum Sans"/>
                <a:cs typeface="Bubblegum Sans"/>
                <a:sym typeface="Bubblegum Sans"/>
              </a:rPr>
              <a:t> the SLOPE!!!</a:t>
            </a:r>
            <a:endParaRPr sz="3000">
              <a:latin typeface="Bubblegum Sans"/>
              <a:ea typeface="Bubblegum Sans"/>
              <a:cs typeface="Bubblegum Sans"/>
              <a:sym typeface="Bubblegum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500" y="440330"/>
            <a:ext cx="8245201" cy="224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Slope and Y-intercept for each Equation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4183" y="1152483"/>
            <a:ext cx="3154125" cy="103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3800"/>
            <a:ext cx="4279358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79803" y="2333203"/>
            <a:ext cx="7240125" cy="25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00" y="183675"/>
            <a:ext cx="3770600" cy="113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80988" y="-12"/>
            <a:ext cx="4352925" cy="24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33038" y="2276038"/>
            <a:ext cx="2962275" cy="273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029075" y="2662238"/>
            <a:ext cx="3067050" cy="256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925" y="401800"/>
            <a:ext cx="4731470" cy="216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9"/>
          <p:cNvSpPr txBox="1"/>
          <p:nvPr/>
        </p:nvSpPr>
        <p:spPr>
          <a:xfrm>
            <a:off x="706575" y="2978725"/>
            <a:ext cx="6636300" cy="12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ubblegum Sans"/>
                <a:ea typeface="Bubblegum Sans"/>
                <a:cs typeface="Bubblegum Sans"/>
                <a:sym typeface="Bubblegum Sans"/>
              </a:rPr>
              <a:t>Remember what is the slope and y-intercept…</a:t>
            </a:r>
            <a:endParaRPr sz="2400">
              <a:latin typeface="Bubblegum Sans"/>
              <a:ea typeface="Bubblegum Sans"/>
              <a:cs typeface="Bubblegum Sans"/>
              <a:sym typeface="Bubblegum Sans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ubblegum Sans"/>
              <a:ea typeface="Bubblegum Sans"/>
              <a:cs typeface="Bubblegum Sans"/>
              <a:sym typeface="Bubblegum Sans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ubblegum Sans"/>
                <a:ea typeface="Bubblegum Sans"/>
                <a:cs typeface="Bubblegum Sans"/>
                <a:sym typeface="Bubblegum Sans"/>
              </a:rPr>
              <a:t>Start with y-intercept and follow with the slope. </a:t>
            </a:r>
            <a:endParaRPr sz="2400">
              <a:latin typeface="Bubblegum Sans"/>
              <a:ea typeface="Bubblegum Sans"/>
              <a:cs typeface="Bubblegum Sans"/>
              <a:sym typeface="Bubblegum Sans"/>
            </a:endParaRPr>
          </a:p>
        </p:txBody>
      </p:sp>
      <p:pic>
        <p:nvPicPr>
          <p:cNvPr id="157" name="Google Shape;157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6028" y="207825"/>
            <a:ext cx="3027075" cy="285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slope of each line…	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6325" y="850275"/>
            <a:ext cx="7444350" cy="422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935550"/>
            <a:ext cx="615315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563" y="445013"/>
            <a:ext cx="6067425" cy="300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350" y="802900"/>
            <a:ext cx="8800674" cy="288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853" y="321075"/>
            <a:ext cx="3660700" cy="436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9297" y="3733800"/>
            <a:ext cx="4128275" cy="111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73428" y="263925"/>
            <a:ext cx="2724150" cy="307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1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525" y="346038"/>
            <a:ext cx="5353050" cy="185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55125" y="1233635"/>
            <a:ext cx="3934700" cy="341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slope from the pair of points...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2" y="1152477"/>
            <a:ext cx="6647600" cy="30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/>
        </p:nvSpPr>
        <p:spPr>
          <a:xfrm>
            <a:off x="7107375" y="1385450"/>
            <a:ext cx="1635000" cy="14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will be using m later in slope-intercept form when graphing linear equations.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626" y="595750"/>
            <a:ext cx="8698425" cy="393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580" y="462400"/>
            <a:ext cx="8426925" cy="376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