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8" r:id="rId4"/>
    <p:sldId id="259" r:id="rId5"/>
    <p:sldId id="265" r:id="rId6"/>
    <p:sldId id="262" r:id="rId7"/>
    <p:sldId id="263" r:id="rId8"/>
    <p:sldId id="260" r:id="rId9"/>
    <p:sldId id="266" r:id="rId10"/>
    <p:sldId id="261" r:id="rId11"/>
    <p:sldId id="267" r:id="rId12"/>
    <p:sldId id="268" r:id="rId13"/>
    <p:sldId id="269" r:id="rId14"/>
    <p:sldId id="27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www.oneenergywind.com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314341" y="5895575"/>
            <a:ext cx="1" cy="598864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t@oneenergyllc.co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t@oneenergyllc.c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5927" y="2003453"/>
            <a:ext cx="8023809" cy="200453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One energy It 101</a:t>
            </a:r>
          </a:p>
          <a:p>
            <a:endParaRPr lang="en-US" sz="3600" dirty="0"/>
          </a:p>
          <a:p>
            <a:r>
              <a:rPr lang="en-US" sz="3600" dirty="0"/>
              <a:t>Jessica Grosso and Carly Good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52308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strong password is</a:t>
            </a:r>
          </a:p>
          <a:p>
            <a:pPr lvl="1"/>
            <a:r>
              <a:rPr lang="en-US" dirty="0"/>
              <a:t>More than 8 characters</a:t>
            </a:r>
          </a:p>
          <a:p>
            <a:pPr lvl="1"/>
            <a:r>
              <a:rPr lang="en-US" dirty="0"/>
              <a:t>Includes letters, numbers, and symbols</a:t>
            </a:r>
          </a:p>
          <a:p>
            <a:pPr lvl="1"/>
            <a:r>
              <a:rPr lang="en-US" dirty="0"/>
              <a:t>Includes capitals and lowercase </a:t>
            </a:r>
          </a:p>
          <a:p>
            <a:pPr lvl="1"/>
            <a:r>
              <a:rPr lang="en-US" dirty="0"/>
              <a:t>Phrases are often the best passwords</a:t>
            </a:r>
          </a:p>
          <a:p>
            <a:r>
              <a:rPr lang="en-US" dirty="0"/>
              <a:t>Two factor authentication for Google and Dropbox is  not required but recommended</a:t>
            </a:r>
          </a:p>
          <a:p>
            <a:r>
              <a:rPr lang="en-US" dirty="0"/>
              <a:t>Do not leave laptop in the car</a:t>
            </a:r>
          </a:p>
          <a:p>
            <a:r>
              <a:rPr lang="en-US" dirty="0"/>
              <a:t>Email viruses are a BIG problem</a:t>
            </a:r>
          </a:p>
          <a:p>
            <a:pPr lvl="1"/>
            <a:r>
              <a:rPr lang="en-US" dirty="0"/>
              <a:t>They look like legitimate emails </a:t>
            </a:r>
          </a:p>
          <a:p>
            <a:pPr lvl="1"/>
            <a:r>
              <a:rPr lang="en-US" dirty="0"/>
              <a:t>Come from people you know or stores you have shopped at </a:t>
            </a:r>
          </a:p>
          <a:p>
            <a:pPr lvl="1"/>
            <a:r>
              <a:rPr lang="en-US" dirty="0"/>
              <a:t>Look for signs that an email is spam or phishing </a:t>
            </a:r>
          </a:p>
          <a:p>
            <a:pPr lvl="2"/>
            <a:r>
              <a:rPr lang="en-US" dirty="0"/>
              <a:t>Misspelled words </a:t>
            </a:r>
          </a:p>
          <a:p>
            <a:pPr lvl="2"/>
            <a:r>
              <a:rPr lang="en-US" dirty="0"/>
              <a:t>Email addresses that don’t match the sender (ex. @</a:t>
            </a:r>
            <a:r>
              <a:rPr lang="en-US" dirty="0" err="1"/>
              <a:t>bankofamercan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Never download email attachments you are not expecting</a:t>
            </a:r>
          </a:p>
          <a:p>
            <a:pPr lvl="1"/>
            <a:r>
              <a:rPr lang="en-US" dirty="0"/>
              <a:t>Never send money </a:t>
            </a:r>
          </a:p>
          <a:p>
            <a:pPr lvl="1"/>
            <a:r>
              <a:rPr lang="en-US" dirty="0"/>
              <a:t>Don’t sign into email from an email link (fake Gmail webpages are an issue)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tools</a:t>
            </a:r>
          </a:p>
        </p:txBody>
      </p:sp>
    </p:spTree>
    <p:extLst>
      <p:ext uri="{BB962C8B-B14F-4D97-AF65-F5344CB8AC3E}">
        <p14:creationId xmlns:p14="http://schemas.microsoft.com/office/powerpoint/2010/main" val="245891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Folders will be assigned to a person to organize by 2/10 </a:t>
            </a:r>
          </a:p>
          <a:p>
            <a:r>
              <a:rPr lang="en-US" dirty="0"/>
              <a:t>Collaborate with people to find the best organization </a:t>
            </a:r>
          </a:p>
          <a:p>
            <a:r>
              <a:rPr lang="en-US" dirty="0"/>
              <a:t>If you need suggestions contact </a:t>
            </a:r>
            <a:r>
              <a:rPr lang="en-US" dirty="0">
                <a:hlinkClick r:id="rId2"/>
              </a:rPr>
              <a:t>it@oneenergyllc.com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The goal is to have the Dropbox changeover closed out by 2/10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</a:t>
            </a:r>
          </a:p>
        </p:txBody>
      </p:sp>
    </p:spTree>
    <p:extLst>
      <p:ext uri="{BB962C8B-B14F-4D97-AF65-F5344CB8AC3E}">
        <p14:creationId xmlns:p14="http://schemas.microsoft.com/office/powerpoint/2010/main" val="82074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Do’s and Don’ts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DO’s</a:t>
            </a:r>
          </a:p>
          <a:p>
            <a:r>
              <a:rPr lang="en-US" dirty="0"/>
              <a:t>Date files (YYYYMMDD)</a:t>
            </a:r>
          </a:p>
          <a:p>
            <a:r>
              <a:rPr lang="en-US" dirty="0"/>
              <a:t>Create OLD folders for OE working folders</a:t>
            </a:r>
          </a:p>
          <a:p>
            <a:r>
              <a:rPr lang="en-US" dirty="0"/>
              <a:t>Keep only the most recent version in the resource folders</a:t>
            </a:r>
          </a:p>
          <a:p>
            <a:r>
              <a:rPr lang="en-US" dirty="0"/>
              <a:t>Achieve REALLY OLD files to their proper archive location</a:t>
            </a:r>
          </a:p>
          <a:p>
            <a:r>
              <a:rPr lang="en-US" dirty="0"/>
              <a:t>Use your personal folder (and organize it!)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DON’Ts</a:t>
            </a:r>
          </a:p>
          <a:p>
            <a:r>
              <a:rPr lang="en-US" dirty="0"/>
              <a:t>Delete anything ever </a:t>
            </a:r>
          </a:p>
          <a:p>
            <a:r>
              <a:rPr lang="en-US" dirty="0"/>
              <a:t>Move large amounts of data without notifying IT</a:t>
            </a:r>
          </a:p>
          <a:p>
            <a:r>
              <a:rPr lang="en-US" dirty="0"/>
              <a:t>Move root folders</a:t>
            </a:r>
          </a:p>
          <a:p>
            <a:r>
              <a:rPr lang="en-US" dirty="0"/>
              <a:t>Delete root folders</a:t>
            </a:r>
          </a:p>
          <a:p>
            <a:r>
              <a:rPr lang="en-US" dirty="0"/>
              <a:t>Create your own root folder without notifying IT</a:t>
            </a:r>
          </a:p>
          <a:p>
            <a:r>
              <a:rPr lang="en-US" dirty="0"/>
              <a:t>Save files locally on your computer if they pertain to OE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4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reboot!</a:t>
            </a:r>
          </a:p>
          <a:p>
            <a:r>
              <a:rPr lang="en-US" dirty="0"/>
              <a:t>If frozen or not functioning </a:t>
            </a:r>
            <a:r>
              <a:rPr lang="en-US" dirty="0" err="1"/>
              <a:t>Ctrl+Alt+Delete</a:t>
            </a:r>
            <a:r>
              <a:rPr lang="en-US" dirty="0"/>
              <a:t> to end task</a:t>
            </a:r>
          </a:p>
          <a:p>
            <a:r>
              <a:rPr lang="en-US" dirty="0"/>
              <a:t>Check Dropbox Paper in IT folder for how to documents before contacting IT </a:t>
            </a:r>
          </a:p>
          <a:p>
            <a:r>
              <a:rPr lang="en-US" dirty="0"/>
              <a:t>Utilize search function in Dropbox to find missing files or folders (online or locally)</a:t>
            </a:r>
          </a:p>
          <a:p>
            <a:r>
              <a:rPr lang="en-US" dirty="0"/>
              <a:t>Selective Sync demo</a:t>
            </a:r>
          </a:p>
          <a:p>
            <a:r>
              <a:rPr lang="en-US" dirty="0"/>
              <a:t>Change default program demo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IT</a:t>
            </a:r>
          </a:p>
        </p:txBody>
      </p:sp>
    </p:spTree>
    <p:extLst>
      <p:ext uri="{BB962C8B-B14F-4D97-AF65-F5344CB8AC3E}">
        <p14:creationId xmlns:p14="http://schemas.microsoft.com/office/powerpoint/2010/main" val="342113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smart with your computer</a:t>
            </a:r>
          </a:p>
          <a:p>
            <a:r>
              <a:rPr lang="en-US" dirty="0"/>
              <a:t>We are here to help you and make your job easier… but we do have other jobs so please be patient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0066"/>
                </a:solidFill>
                <a:sym typeface="Wingdings" panose="05000000000000000000" pitchFamily="2" charset="2"/>
              </a:rPr>
              <a:t>THANK YOU!!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590" y="323215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	</a:t>
            </a:r>
          </a:p>
          <a:p>
            <a:pPr lvl="1"/>
            <a:r>
              <a:rPr lang="en-US" dirty="0"/>
              <a:t>Jessica Grosso</a:t>
            </a:r>
          </a:p>
          <a:p>
            <a:pPr lvl="1"/>
            <a:r>
              <a:rPr lang="en-US" dirty="0"/>
              <a:t>Carly Good</a:t>
            </a:r>
          </a:p>
          <a:p>
            <a:pPr lvl="1"/>
            <a:r>
              <a:rPr lang="en-US" dirty="0"/>
              <a:t>Hank Doster</a:t>
            </a:r>
          </a:p>
          <a:p>
            <a:pPr lvl="1"/>
            <a:endParaRPr lang="en-US" dirty="0"/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Jordan Swift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</p:spTree>
    <p:extLst>
      <p:ext uri="{BB962C8B-B14F-4D97-AF65-F5344CB8AC3E}">
        <p14:creationId xmlns:p14="http://schemas.microsoft.com/office/powerpoint/2010/main" val="359450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90596"/>
            <a:ext cx="10515600" cy="47927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 Helpdesk </a:t>
            </a:r>
          </a:p>
          <a:p>
            <a:pPr lvl="1"/>
            <a:r>
              <a:rPr lang="en-US" dirty="0"/>
              <a:t>Code red examples</a:t>
            </a:r>
          </a:p>
          <a:p>
            <a:pPr lvl="1"/>
            <a:r>
              <a:rPr lang="en-US" dirty="0"/>
              <a:t>Non code red examples</a:t>
            </a:r>
          </a:p>
          <a:p>
            <a:r>
              <a:rPr lang="en-US" dirty="0"/>
              <a:t>OE Standard Computers</a:t>
            </a:r>
          </a:p>
          <a:p>
            <a:pPr lvl="1"/>
            <a:r>
              <a:rPr lang="en-US" dirty="0"/>
              <a:t>Onboarding process</a:t>
            </a:r>
          </a:p>
          <a:p>
            <a:pPr lvl="1"/>
            <a:r>
              <a:rPr lang="en-US" dirty="0"/>
              <a:t>OE basic software</a:t>
            </a:r>
          </a:p>
          <a:p>
            <a:r>
              <a:rPr lang="en-US" dirty="0"/>
              <a:t>Security </a:t>
            </a:r>
          </a:p>
          <a:p>
            <a:pPr lvl="1"/>
            <a:r>
              <a:rPr lang="en-US" dirty="0"/>
              <a:t>OE firewall security (</a:t>
            </a:r>
            <a:r>
              <a:rPr lang="en-US" dirty="0" err="1"/>
              <a:t>Trendmicro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Chromebook vs OE Computer</a:t>
            </a:r>
          </a:p>
          <a:p>
            <a:pPr lvl="1"/>
            <a:r>
              <a:rPr lang="en-US" dirty="0"/>
              <a:t>Passwords</a:t>
            </a:r>
          </a:p>
          <a:p>
            <a:pPr lvl="1"/>
            <a:r>
              <a:rPr lang="en-US" dirty="0"/>
              <a:t>Tips and tools </a:t>
            </a:r>
          </a:p>
          <a:p>
            <a:r>
              <a:rPr lang="en-US" dirty="0"/>
              <a:t>Dropbox</a:t>
            </a:r>
          </a:p>
          <a:p>
            <a:pPr lvl="1"/>
            <a:r>
              <a:rPr lang="en-US" dirty="0"/>
              <a:t>Changeover</a:t>
            </a:r>
          </a:p>
          <a:p>
            <a:pPr lvl="1"/>
            <a:r>
              <a:rPr lang="en-US" dirty="0"/>
              <a:t>Do’s and Don’ts</a:t>
            </a:r>
          </a:p>
          <a:p>
            <a:r>
              <a:rPr lang="en-US" dirty="0"/>
              <a:t>DIY 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6005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Helpdesk is an email address you use contact IT with any concerns, requests, or problems you may have. </a:t>
            </a:r>
          </a:p>
          <a:p>
            <a:pPr marL="0" indent="0">
              <a:buNone/>
            </a:pPr>
            <a:r>
              <a:rPr lang="en-US" b="0" dirty="0">
                <a:hlinkClick r:id="rId2"/>
              </a:rPr>
              <a:t>it@oneenergyllc.com</a:t>
            </a:r>
            <a:r>
              <a:rPr lang="en-US" b="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to address your email</a:t>
            </a:r>
          </a:p>
          <a:p>
            <a:r>
              <a:rPr lang="en-US" b="0" dirty="0"/>
              <a:t>State your issue </a:t>
            </a:r>
          </a:p>
          <a:p>
            <a:r>
              <a:rPr lang="en-US" b="0" dirty="0"/>
              <a:t>Description of issue (any detail helps)</a:t>
            </a:r>
          </a:p>
          <a:p>
            <a:r>
              <a:rPr lang="en-US" b="0" dirty="0"/>
              <a:t>If it is a code red IT emergency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helpdesk</a:t>
            </a:r>
          </a:p>
        </p:txBody>
      </p:sp>
    </p:spTree>
    <p:extLst>
      <p:ext uri="{BB962C8B-B14F-4D97-AF65-F5344CB8AC3E}">
        <p14:creationId xmlns:p14="http://schemas.microsoft.com/office/powerpoint/2010/main" val="125665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red vs non Code red emergency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Code Red</a:t>
            </a:r>
          </a:p>
          <a:p>
            <a:r>
              <a:rPr lang="en-US" dirty="0">
                <a:solidFill>
                  <a:srgbClr val="FF0000"/>
                </a:solidFill>
              </a:rPr>
              <a:t>Preventing business critical work</a:t>
            </a:r>
          </a:p>
          <a:p>
            <a:r>
              <a:rPr lang="en-US" dirty="0">
                <a:solidFill>
                  <a:srgbClr val="FF0000"/>
                </a:solidFill>
              </a:rPr>
              <a:t>Blue screen</a:t>
            </a:r>
          </a:p>
          <a:p>
            <a:r>
              <a:rPr lang="en-US" dirty="0">
                <a:solidFill>
                  <a:srgbClr val="FF0000"/>
                </a:solidFill>
              </a:rPr>
              <a:t>Virus alert</a:t>
            </a:r>
          </a:p>
          <a:p>
            <a:r>
              <a:rPr lang="en-US" dirty="0">
                <a:solidFill>
                  <a:srgbClr val="FF0000"/>
                </a:solidFill>
              </a:rPr>
              <a:t> Big changes to Dropbox that are not expected</a:t>
            </a:r>
          </a:p>
          <a:p>
            <a:r>
              <a:rPr lang="en-US" dirty="0">
                <a:solidFill>
                  <a:srgbClr val="FF0000"/>
                </a:solidFill>
              </a:rPr>
              <a:t>Suspicious activity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Non Code red</a:t>
            </a:r>
          </a:p>
          <a:p>
            <a:r>
              <a:rPr lang="en-US" dirty="0" err="1"/>
              <a:t>Wifi</a:t>
            </a:r>
            <a:r>
              <a:rPr lang="en-US" dirty="0"/>
              <a:t> (We know!)</a:t>
            </a:r>
          </a:p>
          <a:p>
            <a:r>
              <a:rPr lang="en-US" dirty="0"/>
              <a:t>Non business critical program</a:t>
            </a:r>
          </a:p>
          <a:p>
            <a:r>
              <a:rPr lang="en-US" dirty="0"/>
              <a:t>Setting up a new program</a:t>
            </a:r>
          </a:p>
          <a:p>
            <a:r>
              <a:rPr lang="en-US" dirty="0"/>
              <a:t>Learning a new program</a:t>
            </a:r>
          </a:p>
          <a:p>
            <a:r>
              <a:rPr lang="en-US" dirty="0"/>
              <a:t>Dropbox change requests</a:t>
            </a:r>
          </a:p>
          <a:p>
            <a:r>
              <a:rPr lang="en-US" dirty="0"/>
              <a:t>Overall software complaints</a:t>
            </a:r>
          </a:p>
          <a:p>
            <a:r>
              <a:rPr lang="en-US" dirty="0"/>
              <a:t>Slow running computer</a:t>
            </a:r>
          </a:p>
          <a:p>
            <a:r>
              <a:rPr lang="en-US" dirty="0"/>
              <a:t>Requests for new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2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930904"/>
              </p:ext>
            </p:extLst>
          </p:nvPr>
        </p:nvGraphicFramePr>
        <p:xfrm>
          <a:off x="345524" y="4197978"/>
          <a:ext cx="47908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407">
                  <a:extLst>
                    <a:ext uri="{9D8B030D-6E8A-4147-A177-3AD203B41FA5}">
                      <a16:colId xmlns:a16="http://schemas.microsoft.com/office/drawing/2014/main" val="3746261062"/>
                    </a:ext>
                  </a:extLst>
                </a:gridCol>
                <a:gridCol w="2395407">
                  <a:extLst>
                    <a:ext uri="{9D8B030D-6E8A-4147-A177-3AD203B41FA5}">
                      <a16:colId xmlns:a16="http://schemas.microsoft.com/office/drawing/2014/main" val="35934797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Computer Options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7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ThinkPad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80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Yoga 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6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ThinkPad X1 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5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Engineer/Designer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ThinkPad P50s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1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i.e. Jereme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158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Oe</a:t>
            </a:r>
            <a:r>
              <a:rPr lang="en-US" dirty="0"/>
              <a:t> Standard computers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326" y="1599710"/>
            <a:ext cx="4949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Our current supplier is Lenovo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Computers come with 2 year onsite warranty plus accidental damage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800436" y="1394691"/>
            <a:ext cx="4745" cy="5463309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54627" y="1510244"/>
            <a:ext cx="48777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Onboard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Submit a computer request form for new employee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Dropbox\IT – General \</a:t>
            </a:r>
            <a:r>
              <a:rPr lang="en-US" dirty="0" err="1"/>
              <a:t>Computer_Request_Form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 will match employee needs with standard computer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computers come with standard software: </a:t>
            </a:r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717678"/>
              </p:ext>
            </p:extLst>
          </p:nvPr>
        </p:nvGraphicFramePr>
        <p:xfrm>
          <a:off x="6678509" y="4197978"/>
          <a:ext cx="483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000">
                  <a:extLst>
                    <a:ext uri="{9D8B030D-6E8A-4147-A177-3AD203B41FA5}">
                      <a16:colId xmlns:a16="http://schemas.microsoft.com/office/drawing/2014/main" val="3746261062"/>
                    </a:ext>
                  </a:extLst>
                </a:gridCol>
                <a:gridCol w="2415000">
                  <a:extLst>
                    <a:ext uri="{9D8B030D-6E8A-4147-A177-3AD203B41FA5}">
                      <a16:colId xmlns:a16="http://schemas.microsoft.com/office/drawing/2014/main" val="14066952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Software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7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Google Chrome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80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Dropbox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KeePass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6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Google Earth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5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Trendmicro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1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Google Apps Sync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OE Printer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4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90596"/>
            <a:ext cx="10515600" cy="486575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Trendmicro</a:t>
            </a:r>
            <a:r>
              <a:rPr lang="en-US" dirty="0"/>
              <a:t> – used for internet security </a:t>
            </a:r>
          </a:p>
          <a:p>
            <a:pPr lvl="1"/>
            <a:r>
              <a:rPr lang="en-US" dirty="0"/>
              <a:t>It comes installed on your computer, you cannot delete it unless given permission by administrator </a:t>
            </a:r>
          </a:p>
          <a:p>
            <a:pPr lvl="1"/>
            <a:r>
              <a:rPr lang="en-US" dirty="0"/>
              <a:t>It continuously scans your computer for viruses and threats</a:t>
            </a:r>
          </a:p>
          <a:p>
            <a:r>
              <a:rPr lang="en-US" dirty="0"/>
              <a:t>Not because we don’t trust you, but because we don’t trust other people, One Energy blocks certain websites from being accessed on your computer</a:t>
            </a:r>
          </a:p>
          <a:p>
            <a:pPr lvl="1"/>
            <a:r>
              <a:rPr lang="en-US" dirty="0"/>
              <a:t>Types of websites that are blocked:</a:t>
            </a:r>
          </a:p>
          <a:p>
            <a:pPr lvl="2"/>
            <a:r>
              <a:rPr lang="en-US" dirty="0"/>
              <a:t>Adult</a:t>
            </a:r>
          </a:p>
          <a:p>
            <a:pPr lvl="2"/>
            <a:r>
              <a:rPr lang="en-US" dirty="0"/>
              <a:t>Gambling</a:t>
            </a:r>
          </a:p>
          <a:p>
            <a:pPr lvl="2"/>
            <a:r>
              <a:rPr lang="en-US" dirty="0"/>
              <a:t>Violence</a:t>
            </a:r>
          </a:p>
          <a:p>
            <a:pPr lvl="2"/>
            <a:r>
              <a:rPr lang="en-US" dirty="0"/>
              <a:t>Drugs</a:t>
            </a:r>
          </a:p>
          <a:p>
            <a:pPr lvl="2"/>
            <a:r>
              <a:rPr lang="en-US" dirty="0"/>
              <a:t>Alcohol/Tobacco</a:t>
            </a:r>
          </a:p>
          <a:p>
            <a:pPr lvl="2"/>
            <a:r>
              <a:rPr lang="en-US" dirty="0"/>
              <a:t>Hacking</a:t>
            </a:r>
          </a:p>
          <a:p>
            <a:pPr lvl="2"/>
            <a:r>
              <a:rPr lang="en-US" dirty="0"/>
              <a:t>Internet Radio and TV</a:t>
            </a:r>
          </a:p>
          <a:p>
            <a:r>
              <a:rPr lang="en-US" dirty="0"/>
              <a:t>If you need access to something that is blocked to do your job, let us know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041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Chromebook vs OE Computer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OE Computer</a:t>
            </a:r>
          </a:p>
          <a:p>
            <a:r>
              <a:rPr lang="en-US" dirty="0"/>
              <a:t>Anything related to your job</a:t>
            </a:r>
          </a:p>
          <a:p>
            <a:r>
              <a:rPr lang="en-US" dirty="0"/>
              <a:t>Online shopping for OE including Amazon</a:t>
            </a:r>
          </a:p>
          <a:p>
            <a:r>
              <a:rPr lang="en-US" dirty="0"/>
              <a:t>Social media for business purposes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Chromebook</a:t>
            </a:r>
          </a:p>
          <a:p>
            <a:r>
              <a:rPr lang="en-US" dirty="0"/>
              <a:t>Anything not related to your job</a:t>
            </a:r>
          </a:p>
          <a:p>
            <a:r>
              <a:rPr lang="en-US" dirty="0"/>
              <a:t>Streaming video and radio</a:t>
            </a:r>
          </a:p>
          <a:p>
            <a:r>
              <a:rPr lang="en-US" dirty="0"/>
              <a:t>Music </a:t>
            </a:r>
          </a:p>
          <a:p>
            <a:r>
              <a:rPr lang="en-US" dirty="0"/>
              <a:t>Online shopping</a:t>
            </a:r>
          </a:p>
          <a:p>
            <a:r>
              <a:rPr lang="en-US" dirty="0"/>
              <a:t>Online banking</a:t>
            </a:r>
          </a:p>
          <a:p>
            <a:r>
              <a:rPr lang="en-US" dirty="0"/>
              <a:t>Personal email</a:t>
            </a:r>
          </a:p>
          <a:p>
            <a:r>
              <a:rPr lang="en-US" dirty="0"/>
              <a:t>Netflix </a:t>
            </a:r>
          </a:p>
          <a:p>
            <a:r>
              <a:rPr lang="en-US" dirty="0"/>
              <a:t>Pinterest</a:t>
            </a:r>
          </a:p>
          <a:p>
            <a:r>
              <a:rPr lang="en-US" dirty="0"/>
              <a:t>Social media for personal use</a:t>
            </a:r>
          </a:p>
          <a:p>
            <a:r>
              <a:rPr lang="en-US" dirty="0"/>
              <a:t>Anything your heart desires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encrypted software called KeePass to safely store our passwords</a:t>
            </a:r>
          </a:p>
          <a:p>
            <a:r>
              <a:rPr lang="en-US" sz="2400" dirty="0"/>
              <a:t>These are stored in Dropbox in the “Passwords” folder</a:t>
            </a:r>
          </a:p>
          <a:p>
            <a:pPr lvl="1"/>
            <a:r>
              <a:rPr lang="en-US" sz="2000" dirty="0"/>
              <a:t>Each KeePass Password file has a unique master password to access</a:t>
            </a:r>
          </a:p>
          <a:p>
            <a:pPr lvl="1"/>
            <a:r>
              <a:rPr lang="en-US" sz="2000" dirty="0"/>
              <a:t>There is a Dropbox Paper on how to install and setup KeePass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8" y="3249963"/>
            <a:ext cx="4291934" cy="3543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3208745"/>
            <a:ext cx="5203055" cy="3649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00155" y="6035159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DEMO….</a:t>
            </a:r>
          </a:p>
        </p:txBody>
      </p:sp>
    </p:spTree>
    <p:extLst>
      <p:ext uri="{BB962C8B-B14F-4D97-AF65-F5344CB8AC3E}">
        <p14:creationId xmlns:p14="http://schemas.microsoft.com/office/powerpoint/2010/main" val="2059591092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807</Words>
  <Application>Microsoft Office PowerPoint</Application>
  <PresentationFormat>Widescreen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Palatino Linotype</vt:lpstr>
      <vt:lpstr>Wingdings</vt:lpstr>
      <vt:lpstr>One Energy Presentations</vt:lpstr>
      <vt:lpstr>PowerPoint Presentation</vt:lpstr>
      <vt:lpstr>Meet the Team</vt:lpstr>
      <vt:lpstr>Outline</vt:lpstr>
      <vt:lpstr>IT helpdesk</vt:lpstr>
      <vt:lpstr>Code red vs non Code red emergency </vt:lpstr>
      <vt:lpstr>Oe Standard computers</vt:lpstr>
      <vt:lpstr>Security</vt:lpstr>
      <vt:lpstr>Chromebook vs OE Computer</vt:lpstr>
      <vt:lpstr>Passwords</vt:lpstr>
      <vt:lpstr>Tips and tools</vt:lpstr>
      <vt:lpstr>Dropbox</vt:lpstr>
      <vt:lpstr>Dropbox Do’s and Don’ts</vt:lpstr>
      <vt:lpstr>DIY IT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Carly Good</cp:lastModifiedBy>
  <cp:revision>32</cp:revision>
  <dcterms:created xsi:type="dcterms:W3CDTF">2016-08-18T14:52:56Z</dcterms:created>
  <dcterms:modified xsi:type="dcterms:W3CDTF">2017-02-03T16:56:32Z</dcterms:modified>
</cp:coreProperties>
</file>